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4"/>
  </p:sldMasterIdLst>
  <p:notesMasterIdLst>
    <p:notesMasterId r:id="rId12"/>
  </p:notesMasterIdLst>
  <p:handoutMasterIdLst>
    <p:handoutMasterId r:id="rId13"/>
  </p:handoutMasterIdLst>
  <p:sldIdLst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6858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08C"/>
    <a:srgbClr val="21145F"/>
    <a:srgbClr val="D9117E"/>
    <a:srgbClr val="EA002A"/>
    <a:srgbClr val="FFF9EF"/>
    <a:srgbClr val="3DAF04"/>
    <a:srgbClr val="FF6C00"/>
    <a:srgbClr val="EBF9F8"/>
    <a:srgbClr val="66CFCD"/>
    <a:srgbClr val="00757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3" autoAdjust="0"/>
    <p:restoredTop sz="82177"/>
  </p:normalViewPr>
  <p:slideViewPr>
    <p:cSldViewPr snapToGrid="0">
      <p:cViewPr varScale="1">
        <p:scale>
          <a:sx n="82" d="100"/>
          <a:sy n="82" d="100"/>
        </p:scale>
        <p:origin x="3129" y="54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 showGuides="1">
      <p:cViewPr varScale="1">
        <p:scale>
          <a:sx n="94" d="100"/>
          <a:sy n="94" d="100"/>
        </p:scale>
        <p:origin x="439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A98ACA-3485-4D3C-944B-542769B4FB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30C52-7DD9-3A7C-0F40-21FDC48D2B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C033E-2556-BD43-961F-1AEA52BB309F}" type="datetimeFigureOut">
              <a:rPr lang="en-SE" smtClean="0"/>
              <a:t>10/21/2025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F2E9A0-AF6F-5806-9840-B061909FA5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BD8089-70DE-1D07-9883-EF9DDA25D32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86FE47-72B5-1540-9741-54C395B7705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81351954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E84BF-C307-1F4F-A3C8-FC5AFD1D0242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95330-65D6-184B-953C-549214B372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596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wearing a white helmet&#10;&#10;Description automatically generated">
            <a:extLst>
              <a:ext uri="{FF2B5EF4-FFF2-40B4-BE49-F238E27FC236}">
                <a16:creationId xmlns:a16="http://schemas.microsoft.com/office/drawing/2014/main" id="{0BC17BE0-8910-DD2C-393A-C949C2028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845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C17BE0-8910-DD2C-393A-C949C2028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461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C17BE0-8910-DD2C-393A-C949C2028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94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C17BE0-8910-DD2C-393A-C949C2028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2" name="Text Placeholder 33">
            <a:extLst>
              <a:ext uri="{FF2B5EF4-FFF2-40B4-BE49-F238E27FC236}">
                <a16:creationId xmlns:a16="http://schemas.microsoft.com/office/drawing/2014/main" id="{8CAAFC2A-981A-1AEE-3362-BFA5935E9E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138318"/>
            <a:ext cx="5198164" cy="988472"/>
          </a:xfrm>
          <a:prstGeom prst="rect">
            <a:avLst/>
          </a:prstGeom>
        </p:spPr>
        <p:txBody>
          <a:bodyPr wrap="square" lIns="612000" tIns="360000" rIns="612000" bIns="180000" anchor="b" anchorCtr="0">
            <a:spAutoFit/>
          </a:bodyPr>
          <a:lstStyle>
            <a:lvl1pPr marL="0" indent="0">
              <a:spcBef>
                <a:spcPts val="1000"/>
              </a:spcBef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TITLE (32PT) CLICK EDIT</a:t>
            </a:r>
          </a:p>
        </p:txBody>
      </p:sp>
      <p:sp>
        <p:nvSpPr>
          <p:cNvPr id="3" name="Text Placeholder 33">
            <a:extLst>
              <a:ext uri="{FF2B5EF4-FFF2-40B4-BE49-F238E27FC236}">
                <a16:creationId xmlns:a16="http://schemas.microsoft.com/office/drawing/2014/main" id="{3440DEEB-C80A-8972-CC7F-054145DB73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2149092"/>
            <a:ext cx="4919871" cy="8776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Subtitle (24pt) Click to edit</a:t>
            </a:r>
          </a:p>
        </p:txBody>
      </p:sp>
      <p:sp>
        <p:nvSpPr>
          <p:cNvPr id="5" name="Text Placeholder 33">
            <a:extLst>
              <a:ext uri="{FF2B5EF4-FFF2-40B4-BE49-F238E27FC236}">
                <a16:creationId xmlns:a16="http://schemas.microsoft.com/office/drawing/2014/main" id="{DA940223-3514-876C-75B2-CBA335D9EC7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2651784"/>
            <a:ext cx="4919871" cy="7945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Body copy (18pt) Click to edit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9D0C913-B473-0F6A-B5D4-903931CEAE1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00235" y="3355977"/>
            <a:ext cx="5172512" cy="3516770"/>
          </a:xfrm>
          <a:custGeom>
            <a:avLst/>
            <a:gdLst>
              <a:gd name="connsiteX0" fmla="*/ 4668796 w 5172512"/>
              <a:gd name="connsiteY0" fmla="*/ 1794 h 3516770"/>
              <a:gd name="connsiteX1" fmla="*/ 5042634 w 5172512"/>
              <a:gd name="connsiteY1" fmla="*/ 49206 h 3516770"/>
              <a:gd name="connsiteX2" fmla="*/ 5172512 w 5172512"/>
              <a:gd name="connsiteY2" fmla="*/ 83687 h 3516770"/>
              <a:gd name="connsiteX3" fmla="*/ 5172512 w 5172512"/>
              <a:gd name="connsiteY3" fmla="*/ 3516770 h 3516770"/>
              <a:gd name="connsiteX4" fmla="*/ 0 w 5172512"/>
              <a:gd name="connsiteY4" fmla="*/ 3516770 h 3516770"/>
              <a:gd name="connsiteX5" fmla="*/ 2788416 w 5172512"/>
              <a:gd name="connsiteY5" fmla="*/ 762936 h 3516770"/>
              <a:gd name="connsiteX6" fmla="*/ 4668796 w 5172512"/>
              <a:gd name="connsiteY6" fmla="*/ 1794 h 3516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2512" h="3516770">
                <a:moveTo>
                  <a:pt x="4668796" y="1794"/>
                </a:moveTo>
                <a:cubicBezTo>
                  <a:pt x="4795452" y="6854"/>
                  <a:pt x="4920548" y="22631"/>
                  <a:pt x="5042634" y="49206"/>
                </a:cubicBezTo>
                <a:lnTo>
                  <a:pt x="5172512" y="83687"/>
                </a:lnTo>
                <a:lnTo>
                  <a:pt x="5172512" y="3516770"/>
                </a:lnTo>
                <a:lnTo>
                  <a:pt x="0" y="3516770"/>
                </a:lnTo>
                <a:lnTo>
                  <a:pt x="2788416" y="762936"/>
                </a:lnTo>
                <a:cubicBezTo>
                  <a:pt x="3324816" y="233189"/>
                  <a:pt x="4017424" y="-24231"/>
                  <a:pt x="4668796" y="1794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918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C17BE0-8910-DD2C-393A-C949C2028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2" name="Text Placeholder 33">
            <a:extLst>
              <a:ext uri="{FF2B5EF4-FFF2-40B4-BE49-F238E27FC236}">
                <a16:creationId xmlns:a16="http://schemas.microsoft.com/office/drawing/2014/main" id="{1B6B6AB5-8E45-AE16-F617-AFA9934DC8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138318"/>
            <a:ext cx="5198164" cy="988472"/>
          </a:xfrm>
          <a:prstGeom prst="rect">
            <a:avLst/>
          </a:prstGeom>
        </p:spPr>
        <p:txBody>
          <a:bodyPr wrap="square" lIns="612000" tIns="360000" rIns="612000" bIns="180000" anchor="b" anchorCtr="0">
            <a:spAutoFit/>
          </a:bodyPr>
          <a:lstStyle>
            <a:lvl1pPr marL="0" indent="0">
              <a:spcBef>
                <a:spcPts val="1000"/>
              </a:spcBef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GB" dirty="0"/>
              <a:t>TITLE (32PT) CLICK EDIT</a:t>
            </a:r>
          </a:p>
        </p:txBody>
      </p:sp>
      <p:sp>
        <p:nvSpPr>
          <p:cNvPr id="3" name="Text Placeholder 33">
            <a:extLst>
              <a:ext uri="{FF2B5EF4-FFF2-40B4-BE49-F238E27FC236}">
                <a16:creationId xmlns:a16="http://schemas.microsoft.com/office/drawing/2014/main" id="{A7B03CFC-5056-6723-6428-4472ABF175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2149092"/>
            <a:ext cx="4919871" cy="8776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GB" dirty="0"/>
              <a:t>Subtitle (24pt) Click to edit</a:t>
            </a:r>
          </a:p>
        </p:txBody>
      </p:sp>
      <p:sp>
        <p:nvSpPr>
          <p:cNvPr id="4" name="Text Placeholder 33">
            <a:extLst>
              <a:ext uri="{FF2B5EF4-FFF2-40B4-BE49-F238E27FC236}">
                <a16:creationId xmlns:a16="http://schemas.microsoft.com/office/drawing/2014/main" id="{5856D5B8-9849-CC68-BEDA-2C08292050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2651784"/>
            <a:ext cx="4919871" cy="7945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1800" b="0">
                <a:solidFill>
                  <a:srgbClr val="002060"/>
                </a:solidFill>
              </a:defRPr>
            </a:lvl1pPr>
          </a:lstStyle>
          <a:p>
            <a:pPr lvl="0"/>
            <a:r>
              <a:rPr lang="en-GB" dirty="0"/>
              <a:t>Body copy (18pt) Click to edit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14EA40-2F55-8C8D-EFEB-3C85478330A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00235" y="3355977"/>
            <a:ext cx="5172512" cy="3516770"/>
          </a:xfrm>
          <a:custGeom>
            <a:avLst/>
            <a:gdLst>
              <a:gd name="connsiteX0" fmla="*/ 4668796 w 5172512"/>
              <a:gd name="connsiteY0" fmla="*/ 1794 h 3516770"/>
              <a:gd name="connsiteX1" fmla="*/ 5042634 w 5172512"/>
              <a:gd name="connsiteY1" fmla="*/ 49206 h 3516770"/>
              <a:gd name="connsiteX2" fmla="*/ 5172512 w 5172512"/>
              <a:gd name="connsiteY2" fmla="*/ 83687 h 3516770"/>
              <a:gd name="connsiteX3" fmla="*/ 5172512 w 5172512"/>
              <a:gd name="connsiteY3" fmla="*/ 3516770 h 3516770"/>
              <a:gd name="connsiteX4" fmla="*/ 0 w 5172512"/>
              <a:gd name="connsiteY4" fmla="*/ 3516770 h 3516770"/>
              <a:gd name="connsiteX5" fmla="*/ 2788416 w 5172512"/>
              <a:gd name="connsiteY5" fmla="*/ 762936 h 3516770"/>
              <a:gd name="connsiteX6" fmla="*/ 4668796 w 5172512"/>
              <a:gd name="connsiteY6" fmla="*/ 1794 h 3516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2512" h="3516770">
                <a:moveTo>
                  <a:pt x="4668796" y="1794"/>
                </a:moveTo>
                <a:cubicBezTo>
                  <a:pt x="4795452" y="6854"/>
                  <a:pt x="4920548" y="22631"/>
                  <a:pt x="5042634" y="49206"/>
                </a:cubicBezTo>
                <a:lnTo>
                  <a:pt x="5172512" y="83687"/>
                </a:lnTo>
                <a:lnTo>
                  <a:pt x="5172512" y="3516770"/>
                </a:lnTo>
                <a:lnTo>
                  <a:pt x="0" y="3516770"/>
                </a:lnTo>
                <a:lnTo>
                  <a:pt x="2788416" y="762936"/>
                </a:lnTo>
                <a:cubicBezTo>
                  <a:pt x="3324816" y="233189"/>
                  <a:pt x="4017424" y="-24231"/>
                  <a:pt x="4668796" y="1794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99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C17BE0-8910-DD2C-393A-C949C2028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519A53C-63B6-D514-1034-EBBFAC42BE6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00235" y="3355977"/>
            <a:ext cx="5172512" cy="3516770"/>
          </a:xfrm>
          <a:custGeom>
            <a:avLst/>
            <a:gdLst>
              <a:gd name="connsiteX0" fmla="*/ 4668796 w 5172512"/>
              <a:gd name="connsiteY0" fmla="*/ 1794 h 3516770"/>
              <a:gd name="connsiteX1" fmla="*/ 5042634 w 5172512"/>
              <a:gd name="connsiteY1" fmla="*/ 49206 h 3516770"/>
              <a:gd name="connsiteX2" fmla="*/ 5172512 w 5172512"/>
              <a:gd name="connsiteY2" fmla="*/ 83687 h 3516770"/>
              <a:gd name="connsiteX3" fmla="*/ 5172512 w 5172512"/>
              <a:gd name="connsiteY3" fmla="*/ 3516770 h 3516770"/>
              <a:gd name="connsiteX4" fmla="*/ 0 w 5172512"/>
              <a:gd name="connsiteY4" fmla="*/ 3516770 h 3516770"/>
              <a:gd name="connsiteX5" fmla="*/ 2788416 w 5172512"/>
              <a:gd name="connsiteY5" fmla="*/ 762936 h 3516770"/>
              <a:gd name="connsiteX6" fmla="*/ 4668796 w 5172512"/>
              <a:gd name="connsiteY6" fmla="*/ 1794 h 3516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2512" h="3516770">
                <a:moveTo>
                  <a:pt x="4668796" y="1794"/>
                </a:moveTo>
                <a:cubicBezTo>
                  <a:pt x="4795452" y="6854"/>
                  <a:pt x="4920548" y="22631"/>
                  <a:pt x="5042634" y="49206"/>
                </a:cubicBezTo>
                <a:lnTo>
                  <a:pt x="5172512" y="83687"/>
                </a:lnTo>
                <a:lnTo>
                  <a:pt x="5172512" y="3516770"/>
                </a:lnTo>
                <a:lnTo>
                  <a:pt x="0" y="3516770"/>
                </a:lnTo>
                <a:lnTo>
                  <a:pt x="2788416" y="762936"/>
                </a:lnTo>
                <a:cubicBezTo>
                  <a:pt x="3324816" y="233189"/>
                  <a:pt x="4017424" y="-24231"/>
                  <a:pt x="4668796" y="1794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Text Placeholder 33">
            <a:extLst>
              <a:ext uri="{FF2B5EF4-FFF2-40B4-BE49-F238E27FC236}">
                <a16:creationId xmlns:a16="http://schemas.microsoft.com/office/drawing/2014/main" id="{0B472AD2-880D-DF26-4EF1-64F5BECE14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138318"/>
            <a:ext cx="5198164" cy="988472"/>
          </a:xfrm>
          <a:prstGeom prst="rect">
            <a:avLst/>
          </a:prstGeom>
        </p:spPr>
        <p:txBody>
          <a:bodyPr wrap="square" lIns="612000" tIns="360000" rIns="612000" bIns="180000" anchor="b" anchorCtr="0">
            <a:spAutoFit/>
          </a:bodyPr>
          <a:lstStyle>
            <a:lvl1pPr marL="0" indent="0">
              <a:spcBef>
                <a:spcPts val="1000"/>
              </a:spcBef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TITLE (32PT) CLICK EDIT</a:t>
            </a:r>
          </a:p>
        </p:txBody>
      </p:sp>
      <p:sp>
        <p:nvSpPr>
          <p:cNvPr id="28" name="Text Placeholder 33">
            <a:extLst>
              <a:ext uri="{FF2B5EF4-FFF2-40B4-BE49-F238E27FC236}">
                <a16:creationId xmlns:a16="http://schemas.microsoft.com/office/drawing/2014/main" id="{F26D60CE-4FC2-3097-0B3C-BDB79B22628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2149092"/>
            <a:ext cx="4919871" cy="8776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Subtitle (24pt) Click to edit</a:t>
            </a:r>
          </a:p>
        </p:txBody>
      </p:sp>
      <p:sp>
        <p:nvSpPr>
          <p:cNvPr id="29" name="Text Placeholder 33">
            <a:extLst>
              <a:ext uri="{FF2B5EF4-FFF2-40B4-BE49-F238E27FC236}">
                <a16:creationId xmlns:a16="http://schemas.microsoft.com/office/drawing/2014/main" id="{EFF68AB2-00B5-D4B5-9758-C0389A96EBB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2651784"/>
            <a:ext cx="4919871" cy="7945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Body copy (18pt) Click to edit</a:t>
            </a:r>
          </a:p>
        </p:txBody>
      </p:sp>
    </p:spTree>
    <p:extLst>
      <p:ext uri="{BB962C8B-B14F-4D97-AF65-F5344CB8AC3E}">
        <p14:creationId xmlns:p14="http://schemas.microsoft.com/office/powerpoint/2010/main" val="254810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le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and yellow background with geometric shapes&#10;&#10;Description automatically generated">
            <a:extLst>
              <a:ext uri="{FF2B5EF4-FFF2-40B4-BE49-F238E27FC236}">
                <a16:creationId xmlns:a16="http://schemas.microsoft.com/office/drawing/2014/main" id="{C22EDA7A-8563-139D-3A49-61F32638E3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030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4">
          <p15:clr>
            <a:srgbClr val="FBAE40"/>
          </p15:clr>
        </p15:guide>
        <p15:guide id="2" pos="221">
          <p15:clr>
            <a:srgbClr val="FBAE40"/>
          </p15:clr>
        </p15:guide>
        <p15:guide id="3" pos="3921">
          <p15:clr>
            <a:srgbClr val="FBAE40"/>
          </p15:clr>
        </p15:guide>
        <p15:guide id="4" orient="horz" pos="2750">
          <p15:clr>
            <a:srgbClr val="FBAE40"/>
          </p15:clr>
        </p15:guide>
        <p15:guide id="5" pos="259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+ char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116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4" userDrawn="1">
          <p15:clr>
            <a:srgbClr val="FBAE40"/>
          </p15:clr>
        </p15:guide>
        <p15:guide id="2" pos="221" userDrawn="1">
          <p15:clr>
            <a:srgbClr val="FBAE40"/>
          </p15:clr>
        </p15:guide>
        <p15:guide id="3" pos="3921" userDrawn="1">
          <p15:clr>
            <a:srgbClr val="FBAE40"/>
          </p15:clr>
        </p15:guide>
        <p15:guide id="4" orient="horz" pos="2750" userDrawn="1">
          <p15:clr>
            <a:srgbClr val="FBAE40"/>
          </p15:clr>
        </p15:guide>
        <p15:guide id="5" pos="259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+ char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774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4" userDrawn="1">
          <p15:clr>
            <a:srgbClr val="FBAE40"/>
          </p15:clr>
        </p15:guide>
        <p15:guide id="2" pos="221" userDrawn="1">
          <p15:clr>
            <a:srgbClr val="FBAE40"/>
          </p15:clr>
        </p15:guide>
        <p15:guide id="3" pos="3921" userDrawn="1">
          <p15:clr>
            <a:srgbClr val="FBAE40"/>
          </p15:clr>
        </p15:guide>
        <p15:guide id="4" orient="horz" pos="2750" userDrawn="1">
          <p15:clr>
            <a:srgbClr val="FBAE40"/>
          </p15:clr>
        </p15:guide>
        <p15:guide id="5" pos="25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355F31-4AB3-AD72-7C67-D34B7141C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365125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43C6-085A-7BE1-53BE-84B2A2DDCC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23E09C-093C-4A63-D96E-D2AD40CD21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6356350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A5CFE-72AA-4D4C-993F-351CD4A81FF8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30EBC-188A-453E-4B87-7478F2BFD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6356350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FFCC2-C05B-3EC3-595C-884F3B76BB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6356350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D60C5-45B6-9D42-8D56-C49704369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6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03" r:id="rId8"/>
    <p:sldLayoutId id="214748370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A684E7-326D-87B5-276E-04C551E674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68302"/>
            <a:ext cx="4767943" cy="2046991"/>
          </a:xfrm>
        </p:spPr>
        <p:txBody>
          <a:bodyPr tIns="1188000">
            <a:normAutofit/>
          </a:bodyPr>
          <a:lstStyle/>
          <a:p>
            <a:pPr>
              <a:spcBef>
                <a:spcPts val="1000"/>
              </a:spcBef>
            </a:pPr>
            <a:r>
              <a:rPr lang="en-US" sz="1400" b="1" i="0" u="none" strike="noStrike" dirty="0">
                <a:effectLst/>
                <a:latin typeface="Aptos" panose="020B0004020202020204" pitchFamily="34" charset="0"/>
              </a:rPr>
              <a:t>Use these easily editable graphics for your Tomorrow’s Engineers Week social posts. Here are some handy instructions to edit and export</a:t>
            </a:r>
            <a:r>
              <a:rPr lang="en-US" sz="1400" dirty="0">
                <a:latin typeface="Aptos" panose="020B0004020202020204" pitchFamily="34" charset="0"/>
              </a:rPr>
              <a:t>. </a:t>
            </a:r>
            <a:endParaRPr lang="en-US" sz="1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48ABB3-50C2-6B35-6B42-2E196F1FE9E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2415293"/>
            <a:ext cx="5120640" cy="4323327"/>
          </a:xfrm>
        </p:spPr>
        <p:txBody>
          <a:bodyPr bIns="1188000" numCol="2" spcCol="180000">
            <a:normAutofit/>
          </a:bodyPr>
          <a:lstStyle/>
          <a:p>
            <a:pPr marL="342900" indent="-342900" fontAlgn="base">
              <a:buFont typeface="+mj-lt"/>
              <a:buAutoNum type="arabicPeriod"/>
            </a:pPr>
            <a:r>
              <a:rPr lang="en-US" sz="1200" b="1" i="0" u="none" strike="noStrike" dirty="0">
                <a:effectLst/>
                <a:latin typeface="Aptos" panose="020B0004020202020204" pitchFamily="34" charset="0"/>
              </a:rPr>
              <a:t>Choose the slide you’d like to use</a:t>
            </a:r>
            <a:br>
              <a:rPr lang="en-US" sz="1200" b="1" i="0" u="none" strike="noStrike" dirty="0">
                <a:effectLst/>
                <a:latin typeface="Aptos" panose="020B0004020202020204" pitchFamily="34" charset="0"/>
              </a:rPr>
            </a:br>
            <a:r>
              <a:rPr lang="en-US" sz="1200" i="0" u="none" strike="noStrike" dirty="0">
                <a:effectLst/>
                <a:latin typeface="Aptos" panose="020B0004020202020204" pitchFamily="34" charset="0"/>
              </a:rPr>
              <a:t>There are </a:t>
            </a:r>
            <a:r>
              <a:rPr lang="en-US" sz="1200" dirty="0">
                <a:latin typeface="Aptos" panose="020B0004020202020204" pitchFamily="34" charset="0"/>
              </a:rPr>
              <a:t>6</a:t>
            </a:r>
            <a:r>
              <a:rPr lang="en-US" sz="1200" i="0" u="none" strike="noStrike" dirty="0">
                <a:effectLst/>
                <a:latin typeface="Aptos" panose="020B0004020202020204" pitchFamily="34" charset="0"/>
              </a:rPr>
              <a:t> optio</a:t>
            </a:r>
            <a:r>
              <a:rPr lang="en-US" sz="1200" dirty="0">
                <a:latin typeface="Aptos" panose="020B0004020202020204" pitchFamily="34" charset="0"/>
              </a:rPr>
              <a:t>ns – pick</a:t>
            </a:r>
            <a:r>
              <a:rPr lang="en-US" sz="1200" i="0" u="none" strike="noStrike" dirty="0">
                <a:effectLst/>
                <a:latin typeface="Aptos" panose="020B0004020202020204" pitchFamily="34" charset="0"/>
              </a:rPr>
              <a:t> the image you would like to use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b="1" i="0" u="none" strike="noStrike" dirty="0">
                <a:effectLst/>
                <a:latin typeface="Aptos" panose="020B0004020202020204" pitchFamily="34" charset="0"/>
              </a:rPr>
              <a:t>Edit the text </a:t>
            </a:r>
            <a:br>
              <a:rPr lang="en-US" sz="1200" b="1" i="0" u="none" strike="noStrike" dirty="0">
                <a:effectLst/>
                <a:latin typeface="Aptos" panose="020B0004020202020204" pitchFamily="34" charset="0"/>
              </a:rPr>
            </a:br>
            <a:r>
              <a:rPr lang="en-US" sz="1200" i="0" u="none" strike="noStrike" dirty="0">
                <a:effectLst/>
                <a:latin typeface="Aptos" panose="020B0004020202020204" pitchFamily="34" charset="0"/>
              </a:rPr>
              <a:t>Select the text you’d like to edit and type in your own text (your name, job title, </a:t>
            </a:r>
            <a:r>
              <a:rPr lang="en-US" sz="1200" i="0" u="none" strike="noStrike" dirty="0" err="1">
                <a:effectLst/>
                <a:latin typeface="Aptos" panose="020B0004020202020204" pitchFamily="34" charset="0"/>
              </a:rPr>
              <a:t>etc</a:t>
            </a:r>
            <a:r>
              <a:rPr lang="en-US" sz="1200" i="0" u="none" strike="noStrike" dirty="0">
                <a:effectLst/>
                <a:latin typeface="Aptos" panose="020B0004020202020204" pitchFamily="34" charset="0"/>
              </a:rPr>
              <a:t>)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b="1" i="0" u="none" strike="noStrike" dirty="0">
                <a:effectLst/>
                <a:latin typeface="Aptos" panose="020B0004020202020204" pitchFamily="34" charset="0"/>
              </a:rPr>
              <a:t>Add an image</a:t>
            </a:r>
            <a:br>
              <a:rPr lang="en-US" sz="1200" b="1" dirty="0">
                <a:latin typeface="Aptos" panose="020B0004020202020204" pitchFamily="34" charset="0"/>
              </a:rPr>
            </a:br>
            <a:r>
              <a:rPr lang="en-US" sz="1200" i="0" u="none" strike="noStrike" dirty="0">
                <a:effectLst/>
                <a:latin typeface="Aptos" panose="020B0004020202020204" pitchFamily="34" charset="0"/>
              </a:rPr>
              <a:t>Right click on the image and select ‘Change Picture’ then ‘From a File’. Choose the image you’d like </a:t>
            </a:r>
            <a:br>
              <a:rPr lang="en-US" sz="1200" i="0" u="none" strike="noStrike" dirty="0">
                <a:effectLst/>
                <a:latin typeface="Aptos" panose="020B0004020202020204" pitchFamily="34" charset="0"/>
              </a:rPr>
            </a:br>
            <a:r>
              <a:rPr lang="en-US" sz="1200" i="0" u="none" strike="noStrike" dirty="0">
                <a:effectLst/>
                <a:latin typeface="Aptos" panose="020B0004020202020204" pitchFamily="34" charset="0"/>
              </a:rPr>
              <a:t>to add. </a:t>
            </a:r>
          </a:p>
          <a:p>
            <a:pPr marL="342900" indent="-342900" fontAlgn="base">
              <a:buFont typeface="+mj-lt"/>
              <a:buAutoNum type="arabicPeriod"/>
            </a:pPr>
            <a:endParaRPr lang="en-US" sz="1200" i="0" u="none" strike="noStrike" dirty="0">
              <a:effectLst/>
              <a:latin typeface="Aptos" panose="020B0004020202020204" pitchFamily="34" charset="0"/>
            </a:endParaRPr>
          </a:p>
          <a:p>
            <a:pPr marL="342900" indent="-342900" fontAlgn="base">
              <a:buFont typeface="+mj-lt"/>
              <a:buAutoNum type="arabicPeriod"/>
            </a:pPr>
            <a:r>
              <a:rPr lang="en-US" sz="1200" b="1" i="0" u="none" strike="noStrike" dirty="0">
                <a:effectLst/>
                <a:latin typeface="Aptos" panose="020B0004020202020204" pitchFamily="34" charset="0"/>
              </a:rPr>
              <a:t>Export slide as image</a:t>
            </a:r>
            <a:br>
              <a:rPr lang="en-US" sz="1200" b="1" dirty="0">
                <a:latin typeface="Aptos" panose="020B0004020202020204" pitchFamily="34" charset="0"/>
              </a:rPr>
            </a:br>
            <a:r>
              <a:rPr lang="en-US" sz="1200" i="0" u="none" strike="noStrike" dirty="0">
                <a:effectLst/>
                <a:latin typeface="Aptos" panose="020B0004020202020204" pitchFamily="34" charset="0"/>
              </a:rPr>
              <a:t>Go to File &gt; Export &gt; Change File Type, select PNG or JPEG &gt; select ‘Save Current Slide Only’ &gt; click Export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b="1" i="0" u="none" strike="noStrike" dirty="0">
                <a:effectLst/>
                <a:latin typeface="Aptos" panose="020B0004020202020204" pitchFamily="34" charset="0"/>
              </a:rPr>
              <a:t>Share on social media</a:t>
            </a:r>
            <a:br>
              <a:rPr lang="en-US" sz="1200" b="1" dirty="0">
                <a:latin typeface="Aptos" panose="020B0004020202020204" pitchFamily="34" charset="0"/>
              </a:rPr>
            </a:br>
            <a:r>
              <a:rPr lang="en-US" sz="1200" dirty="0">
                <a:latin typeface="Aptos" panose="020B0004020202020204" pitchFamily="34" charset="0"/>
              </a:rPr>
              <a:t>Your i</a:t>
            </a:r>
            <a:r>
              <a:rPr lang="en-US" sz="1200" i="0" u="none" strike="noStrike" dirty="0">
                <a:effectLst/>
                <a:latin typeface="Aptos" panose="020B0004020202020204" pitchFamily="34" charset="0"/>
              </a:rPr>
              <a:t>mage is now ready to share! Use some of our suggestions or write your own copy. Don’t forget to tag @</a:t>
            </a:r>
            <a:r>
              <a:rPr lang="en-GB" sz="1200" b="0" i="0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eukeducation</a:t>
            </a:r>
            <a:r>
              <a:rPr lang="en-US" sz="1200" i="0" u="none" strike="noStrike" dirty="0">
                <a:effectLst/>
                <a:latin typeface="Aptos" panose="020B0004020202020204" pitchFamily="34" charset="0"/>
              </a:rPr>
              <a:t> and use the hashtag #TEWeek25 when sharing. </a:t>
            </a:r>
          </a:p>
        </p:txBody>
      </p:sp>
    </p:spTree>
    <p:extLst>
      <p:ext uri="{BB962C8B-B14F-4D97-AF65-F5344CB8AC3E}">
        <p14:creationId xmlns:p14="http://schemas.microsoft.com/office/powerpoint/2010/main" val="3019498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48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472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28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5F94848-62BE-7A55-B3A8-C7933FC29C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9E6663-EFCD-46CA-FC32-0F71CE77441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51F72F-34C1-50D7-2DD8-9DF2B4D03D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19A086E-A856-1629-8567-A98893281CC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040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3BAE42-1E60-CFB3-A117-BDA6A72079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1C128D-5D33-DC68-B9DD-C6DE14D79A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851DB1-DCCA-7728-51CB-F46D37A9161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8F52ADE-80DC-30EC-84DC-84E3FA2F359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745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25476A1-6E58-8E39-A032-0C620C1E1E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719CAD-1EE3-7AFF-2126-A9B5445FA1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F5AC0A-1238-D6D5-B823-F938B086455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39D078-0AF4-16DB-0BEC-85E50E490AD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51977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D80EBBEF4FC443B6CFB00447335E80" ma:contentTypeVersion="19" ma:contentTypeDescription="Create a new document." ma:contentTypeScope="" ma:versionID="61f4813f975dd7544d91fdea15631f26">
  <xsd:schema xmlns:xsd="http://www.w3.org/2001/XMLSchema" xmlns:xs="http://www.w3.org/2001/XMLSchema" xmlns:p="http://schemas.microsoft.com/office/2006/metadata/properties" xmlns:ns2="5e4e0ff1-ebfb-4b7a-b9b5-dd757a80274b" xmlns:ns3="79c5fb5e-cf73-4c97-b6b7-9fe0ea7d2743" targetNamespace="http://schemas.microsoft.com/office/2006/metadata/properties" ma:root="true" ma:fieldsID="9b91328ae017c3812386421ac34f448d" ns2:_="" ns3:_="">
    <xsd:import namespace="5e4e0ff1-ebfb-4b7a-b9b5-dd757a80274b"/>
    <xsd:import namespace="79c5fb5e-cf73-4c97-b6b7-9fe0ea7d27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e0ff1-ebfb-4b7a-b9b5-dd757a8027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243dfa-4154-4670-946c-2a8ca41de3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c5fb5e-cf73-4c97-b6b7-9fe0ea7d274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ea53bc3-2fad-496f-b5b1-d3eb70c608f2}" ma:internalName="TaxCatchAll" ma:showField="CatchAllData" ma:web="79c5fb5e-cf73-4c97-b6b7-9fe0ea7d27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4e0ff1-ebfb-4b7a-b9b5-dd757a80274b">
      <Terms xmlns="http://schemas.microsoft.com/office/infopath/2007/PartnerControls"/>
    </lcf76f155ced4ddcb4097134ff3c332f>
    <TaxCatchAll xmlns="79c5fb5e-cf73-4c97-b6b7-9fe0ea7d2743" xsi:nil="true"/>
  </documentManagement>
</p:properties>
</file>

<file path=customXml/itemProps1.xml><?xml version="1.0" encoding="utf-8"?>
<ds:datastoreItem xmlns:ds="http://schemas.openxmlformats.org/officeDocument/2006/customXml" ds:itemID="{5FD10D32-46CA-405A-863B-1FD350E29A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40A68D-50BF-4C9B-9EAD-307E0C2824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4e0ff1-ebfb-4b7a-b9b5-dd757a80274b"/>
    <ds:schemaRef ds:uri="79c5fb5e-cf73-4c97-b6b7-9fe0ea7d27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BD90AF6-FF34-4BC0-8B97-43D77D81C241}">
  <ds:schemaRefs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terms/"/>
    <ds:schemaRef ds:uri="4d4ba84b-2cd7-44ba-af4f-114c7844ae9c"/>
    <ds:schemaRef ds:uri="7c9305d7-1678-409e-a988-999355e8c416"/>
    <ds:schemaRef ds:uri="http://purl.org/dc/dcmitype/"/>
    <ds:schemaRef ds:uri="5e4e0ff1-ebfb-4b7a-b9b5-dd757a80274b"/>
    <ds:schemaRef ds:uri="79c5fb5e-cf73-4c97-b6b7-9fe0ea7d274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913</TotalTime>
  <Words>169</Words>
  <Application>Microsoft Office PowerPoint</Application>
  <PresentationFormat>Custom</PresentationFormat>
  <Paragraphs>7</Paragraphs>
  <Slides>7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Holliland</dc:creator>
  <cp:lastModifiedBy>Brian Edwards</cp:lastModifiedBy>
  <cp:revision>8</cp:revision>
  <dcterms:created xsi:type="dcterms:W3CDTF">2024-08-22T14:06:41Z</dcterms:created>
  <dcterms:modified xsi:type="dcterms:W3CDTF">2025-10-21T15:53:51Z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0x01010075D80EBBEF4FC443B6CFB00447335E80</vt:lpwstr>
  </property>
  <property fmtid="{D5CDD505-2E9C-101B-9397-08002B2CF9AE}" pid="3" name="MediaServiceImageTags">
    <vt:lpwstr/>
  </property>
</Properties>
</file>