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4"/>
  </p:sldMasterIdLst>
  <p:notesMasterIdLst>
    <p:notesMasterId r:id="rId12"/>
  </p:notesMasterIdLst>
  <p:handoutMasterIdLst>
    <p:handoutMasterId r:id="rId13"/>
  </p:handoutMasterIdLst>
  <p:sldIdLst>
    <p:sldId id="273" r:id="rId5"/>
    <p:sldId id="267" r:id="rId6"/>
    <p:sldId id="268" r:id="rId7"/>
    <p:sldId id="269" r:id="rId8"/>
    <p:sldId id="270" r:id="rId9"/>
    <p:sldId id="271" r:id="rId10"/>
    <p:sldId id="272" r:id="rId11"/>
  </p:sldIdLst>
  <p:sldSz cx="15238413" cy="7962900"/>
  <p:notesSz cx="6858000" cy="9144000"/>
  <p:defaultTextStyle>
    <a:defPPr>
      <a:defRPr lang="en-US"/>
    </a:defPPr>
    <a:lvl1pPr marL="0" algn="l" defTabSz="773354" rtl="0" eaLnBrk="1" latinLnBrk="0" hangingPunct="1">
      <a:defRPr sz="3045" kern="1200">
        <a:solidFill>
          <a:schemeClr val="tx1"/>
        </a:solidFill>
        <a:latin typeface="+mn-lt"/>
        <a:ea typeface="+mn-ea"/>
        <a:cs typeface="+mn-cs"/>
      </a:defRPr>
    </a:lvl1pPr>
    <a:lvl2pPr marL="773354" algn="l" defTabSz="773354" rtl="0" eaLnBrk="1" latinLnBrk="0" hangingPunct="1">
      <a:defRPr sz="3045" kern="1200">
        <a:solidFill>
          <a:schemeClr val="tx1"/>
        </a:solidFill>
        <a:latin typeface="+mn-lt"/>
        <a:ea typeface="+mn-ea"/>
        <a:cs typeface="+mn-cs"/>
      </a:defRPr>
    </a:lvl2pPr>
    <a:lvl3pPr marL="1546708" algn="l" defTabSz="773354" rtl="0" eaLnBrk="1" latinLnBrk="0" hangingPunct="1">
      <a:defRPr sz="3045" kern="1200">
        <a:solidFill>
          <a:schemeClr val="tx1"/>
        </a:solidFill>
        <a:latin typeface="+mn-lt"/>
        <a:ea typeface="+mn-ea"/>
        <a:cs typeface="+mn-cs"/>
      </a:defRPr>
    </a:lvl3pPr>
    <a:lvl4pPr marL="2320061" algn="l" defTabSz="773354" rtl="0" eaLnBrk="1" latinLnBrk="0" hangingPunct="1">
      <a:defRPr sz="3045" kern="1200">
        <a:solidFill>
          <a:schemeClr val="tx1"/>
        </a:solidFill>
        <a:latin typeface="+mn-lt"/>
        <a:ea typeface="+mn-ea"/>
        <a:cs typeface="+mn-cs"/>
      </a:defRPr>
    </a:lvl4pPr>
    <a:lvl5pPr marL="3093415" algn="l" defTabSz="773354" rtl="0" eaLnBrk="1" latinLnBrk="0" hangingPunct="1">
      <a:defRPr sz="3045" kern="1200">
        <a:solidFill>
          <a:schemeClr val="tx1"/>
        </a:solidFill>
        <a:latin typeface="+mn-lt"/>
        <a:ea typeface="+mn-ea"/>
        <a:cs typeface="+mn-cs"/>
      </a:defRPr>
    </a:lvl5pPr>
    <a:lvl6pPr marL="3866769" algn="l" defTabSz="773354" rtl="0" eaLnBrk="1" latinLnBrk="0" hangingPunct="1">
      <a:defRPr sz="3045" kern="1200">
        <a:solidFill>
          <a:schemeClr val="tx1"/>
        </a:solidFill>
        <a:latin typeface="+mn-lt"/>
        <a:ea typeface="+mn-ea"/>
        <a:cs typeface="+mn-cs"/>
      </a:defRPr>
    </a:lvl6pPr>
    <a:lvl7pPr marL="4640123" algn="l" defTabSz="773354" rtl="0" eaLnBrk="1" latinLnBrk="0" hangingPunct="1">
      <a:defRPr sz="3045" kern="1200">
        <a:solidFill>
          <a:schemeClr val="tx1"/>
        </a:solidFill>
        <a:latin typeface="+mn-lt"/>
        <a:ea typeface="+mn-ea"/>
        <a:cs typeface="+mn-cs"/>
      </a:defRPr>
    </a:lvl7pPr>
    <a:lvl8pPr marL="5413477" algn="l" defTabSz="773354" rtl="0" eaLnBrk="1" latinLnBrk="0" hangingPunct="1">
      <a:defRPr sz="3045" kern="1200">
        <a:solidFill>
          <a:schemeClr val="tx1"/>
        </a:solidFill>
        <a:latin typeface="+mn-lt"/>
        <a:ea typeface="+mn-ea"/>
        <a:cs typeface="+mn-cs"/>
      </a:defRPr>
    </a:lvl8pPr>
    <a:lvl9pPr marL="6186830" algn="l" defTabSz="773354" rtl="0" eaLnBrk="1" latinLnBrk="0" hangingPunct="1">
      <a:defRPr sz="304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08C"/>
    <a:srgbClr val="21145F"/>
    <a:srgbClr val="D9117E"/>
    <a:srgbClr val="EA002A"/>
    <a:srgbClr val="FFF9EF"/>
    <a:srgbClr val="3DAF04"/>
    <a:srgbClr val="FF6C00"/>
    <a:srgbClr val="EBF9F8"/>
    <a:srgbClr val="66CFCD"/>
    <a:srgbClr val="00757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–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8" autoAdjust="0"/>
    <p:restoredTop sz="82177"/>
  </p:normalViewPr>
  <p:slideViewPr>
    <p:cSldViewPr snapToGrid="0">
      <p:cViewPr varScale="1">
        <p:scale>
          <a:sx n="71" d="100"/>
          <a:sy n="71" d="100"/>
        </p:scale>
        <p:origin x="1491" y="45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 showGuides="1">
      <p:cViewPr varScale="1">
        <p:scale>
          <a:sx n="94" d="100"/>
          <a:sy n="94" d="100"/>
        </p:scale>
        <p:origin x="439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8A98ACA-3485-4D3C-944B-542769B4FB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930C52-7DD9-3A7C-0F40-21FDC48D2B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AC033E-2556-BD43-961F-1AEA52BB309F}" type="datetimeFigureOut">
              <a:rPr lang="en-SE" smtClean="0"/>
              <a:t>10/21/2025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F2E9A0-AF6F-5806-9840-B061909FA5E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BD8089-70DE-1D07-9883-EF9DDA25D32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86FE47-72B5-1540-9741-54C395B7705A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813519540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CE84BF-C307-1F4F-A3C8-FC5AFD1D0242}" type="datetimeFigureOut">
              <a:rPr lang="en-US" smtClean="0"/>
              <a:t>10/21/2025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6250" y="1143000"/>
            <a:ext cx="59055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95330-65D6-184B-953C-549214B372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596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546708" rtl="0" eaLnBrk="1" latinLnBrk="0" hangingPunct="1">
      <a:defRPr sz="2030" kern="1200">
        <a:solidFill>
          <a:schemeClr val="tx1"/>
        </a:solidFill>
        <a:latin typeface="+mn-lt"/>
        <a:ea typeface="+mn-ea"/>
        <a:cs typeface="+mn-cs"/>
      </a:defRPr>
    </a:lvl1pPr>
    <a:lvl2pPr marL="773354" algn="l" defTabSz="1546708" rtl="0" eaLnBrk="1" latinLnBrk="0" hangingPunct="1">
      <a:defRPr sz="2030" kern="1200">
        <a:solidFill>
          <a:schemeClr val="tx1"/>
        </a:solidFill>
        <a:latin typeface="+mn-lt"/>
        <a:ea typeface="+mn-ea"/>
        <a:cs typeface="+mn-cs"/>
      </a:defRPr>
    </a:lvl2pPr>
    <a:lvl3pPr marL="1546708" algn="l" defTabSz="1546708" rtl="0" eaLnBrk="1" latinLnBrk="0" hangingPunct="1">
      <a:defRPr sz="2030" kern="1200">
        <a:solidFill>
          <a:schemeClr val="tx1"/>
        </a:solidFill>
        <a:latin typeface="+mn-lt"/>
        <a:ea typeface="+mn-ea"/>
        <a:cs typeface="+mn-cs"/>
      </a:defRPr>
    </a:lvl3pPr>
    <a:lvl4pPr marL="2320061" algn="l" defTabSz="1546708" rtl="0" eaLnBrk="1" latinLnBrk="0" hangingPunct="1">
      <a:defRPr sz="2030" kern="1200">
        <a:solidFill>
          <a:schemeClr val="tx1"/>
        </a:solidFill>
        <a:latin typeface="+mn-lt"/>
        <a:ea typeface="+mn-ea"/>
        <a:cs typeface="+mn-cs"/>
      </a:defRPr>
    </a:lvl4pPr>
    <a:lvl5pPr marL="3093415" algn="l" defTabSz="1546708" rtl="0" eaLnBrk="1" latinLnBrk="0" hangingPunct="1">
      <a:defRPr sz="2030" kern="1200">
        <a:solidFill>
          <a:schemeClr val="tx1"/>
        </a:solidFill>
        <a:latin typeface="+mn-lt"/>
        <a:ea typeface="+mn-ea"/>
        <a:cs typeface="+mn-cs"/>
      </a:defRPr>
    </a:lvl5pPr>
    <a:lvl6pPr marL="3866769" algn="l" defTabSz="1546708" rtl="0" eaLnBrk="1" latinLnBrk="0" hangingPunct="1">
      <a:defRPr sz="2030" kern="1200">
        <a:solidFill>
          <a:schemeClr val="tx1"/>
        </a:solidFill>
        <a:latin typeface="+mn-lt"/>
        <a:ea typeface="+mn-ea"/>
        <a:cs typeface="+mn-cs"/>
      </a:defRPr>
    </a:lvl6pPr>
    <a:lvl7pPr marL="4640123" algn="l" defTabSz="1546708" rtl="0" eaLnBrk="1" latinLnBrk="0" hangingPunct="1">
      <a:defRPr sz="2030" kern="1200">
        <a:solidFill>
          <a:schemeClr val="tx1"/>
        </a:solidFill>
        <a:latin typeface="+mn-lt"/>
        <a:ea typeface="+mn-ea"/>
        <a:cs typeface="+mn-cs"/>
      </a:defRPr>
    </a:lvl7pPr>
    <a:lvl8pPr marL="5413477" algn="l" defTabSz="1546708" rtl="0" eaLnBrk="1" latinLnBrk="0" hangingPunct="1">
      <a:defRPr sz="2030" kern="1200">
        <a:solidFill>
          <a:schemeClr val="tx1"/>
        </a:solidFill>
        <a:latin typeface="+mn-lt"/>
        <a:ea typeface="+mn-ea"/>
        <a:cs typeface="+mn-cs"/>
      </a:defRPr>
    </a:lvl8pPr>
    <a:lvl9pPr marL="6186830" algn="l" defTabSz="1546708" rtl="0" eaLnBrk="1" latinLnBrk="0" hangingPunct="1">
      <a:defRPr sz="203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0B57EF-05F4-352D-C44A-4184A98D26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"/>
            <a:ext cx="15239208" cy="796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461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A0F8531-0224-8E48-1F8B-59924D24E2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14"/>
            <a:ext cx="15239207" cy="796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94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AB0370-FD50-6FD6-ADE2-2EB099DE8B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14"/>
            <a:ext cx="15239207" cy="796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918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AB0370-FD50-6FD6-ADE2-2EB099DE8B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4"/>
            <a:ext cx="15239205" cy="7962485"/>
          </a:xfrm>
          <a:prstGeom prst="rect">
            <a:avLst/>
          </a:prstGeom>
        </p:spPr>
      </p:pic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E848F261-9012-13C0-CB0A-7000EDB44CE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32911" y="1814515"/>
            <a:ext cx="9605503" cy="6148385"/>
          </a:xfrm>
          <a:custGeom>
            <a:avLst/>
            <a:gdLst>
              <a:gd name="connsiteX0" fmla="*/ 8292022 w 9605503"/>
              <a:gd name="connsiteY0" fmla="*/ 488 h 6148385"/>
              <a:gd name="connsiteX1" fmla="*/ 8549078 w 9605503"/>
              <a:gd name="connsiteY1" fmla="*/ 3761 h 6148385"/>
              <a:gd name="connsiteX2" fmla="*/ 9333115 w 9605503"/>
              <a:gd name="connsiteY2" fmla="*/ 103196 h 6148385"/>
              <a:gd name="connsiteX3" fmla="*/ 9605503 w 9605503"/>
              <a:gd name="connsiteY3" fmla="*/ 175512 h 6148385"/>
              <a:gd name="connsiteX4" fmla="*/ 9605503 w 9605503"/>
              <a:gd name="connsiteY4" fmla="*/ 6148385 h 6148385"/>
              <a:gd name="connsiteX5" fmla="*/ 0 w 9605503"/>
              <a:gd name="connsiteY5" fmla="*/ 6148385 h 6148385"/>
              <a:gd name="connsiteX6" fmla="*/ 4605426 w 9605503"/>
              <a:gd name="connsiteY6" fmla="*/ 1600076 h 6148385"/>
              <a:gd name="connsiteX7" fmla="*/ 8292022 w 9605503"/>
              <a:gd name="connsiteY7" fmla="*/ 488 h 614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05503" h="6148385">
                <a:moveTo>
                  <a:pt x="8292022" y="488"/>
                </a:moveTo>
                <a:cubicBezTo>
                  <a:pt x="8377978" y="-740"/>
                  <a:pt x="8463697" y="350"/>
                  <a:pt x="8549078" y="3761"/>
                </a:cubicBezTo>
                <a:cubicBezTo>
                  <a:pt x="8814709" y="14373"/>
                  <a:pt x="9077068" y="47461"/>
                  <a:pt x="9333115" y="103196"/>
                </a:cubicBezTo>
                <a:lnTo>
                  <a:pt x="9605503" y="175512"/>
                </a:lnTo>
                <a:lnTo>
                  <a:pt x="9605503" y="6148385"/>
                </a:lnTo>
                <a:lnTo>
                  <a:pt x="0" y="6148385"/>
                </a:lnTo>
                <a:lnTo>
                  <a:pt x="4605426" y="1600076"/>
                </a:lnTo>
                <a:cubicBezTo>
                  <a:pt x="5660087" y="558496"/>
                  <a:pt x="7002686" y="18895"/>
                  <a:pt x="8292022" y="48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21" name="Text Placeholder 33">
            <a:extLst>
              <a:ext uri="{FF2B5EF4-FFF2-40B4-BE49-F238E27FC236}">
                <a16:creationId xmlns:a16="http://schemas.microsoft.com/office/drawing/2014/main" id="{C1521CC6-D3AE-B9F0-D3D8-D5A782F5012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" y="2099374"/>
            <a:ext cx="8964386" cy="1099271"/>
          </a:xfrm>
          <a:prstGeom prst="rect">
            <a:avLst/>
          </a:prstGeom>
        </p:spPr>
        <p:txBody>
          <a:bodyPr wrap="square" lIns="612000" tIns="360000" rIns="612000" bIns="180000" anchor="b" anchorCtr="0">
            <a:spAutoFit/>
          </a:bodyPr>
          <a:lstStyle>
            <a:lvl1pPr marL="0" indent="0">
              <a:spcBef>
                <a:spcPts val="1000"/>
              </a:spcBef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TITLE (40PT) CLICK EDIT</a:t>
            </a:r>
          </a:p>
        </p:txBody>
      </p:sp>
      <p:sp>
        <p:nvSpPr>
          <p:cNvPr id="22" name="Text Placeholder 33">
            <a:extLst>
              <a:ext uri="{FF2B5EF4-FFF2-40B4-BE49-F238E27FC236}">
                <a16:creationId xmlns:a16="http://schemas.microsoft.com/office/drawing/2014/main" id="{266A6627-7DC0-A057-859B-85506EDC3E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1" y="3224539"/>
            <a:ext cx="8082644" cy="988472"/>
          </a:xfrm>
          <a:prstGeom prst="rect">
            <a:avLst/>
          </a:prstGeom>
        </p:spPr>
        <p:txBody>
          <a:bodyPr wrap="square" lIns="612000" tIns="0" rIns="612000" bIns="540000" anchor="t" anchorCtr="0">
            <a:spAutoFit/>
          </a:bodyPr>
          <a:lstStyle>
            <a:lvl1pPr marL="0" indent="0">
              <a:spcBef>
                <a:spcPts val="1000"/>
              </a:spcBef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Subtitle (32pt) Click to edit</a:t>
            </a:r>
          </a:p>
        </p:txBody>
      </p:sp>
      <p:sp>
        <p:nvSpPr>
          <p:cNvPr id="23" name="Text Placeholder 33">
            <a:extLst>
              <a:ext uri="{FF2B5EF4-FFF2-40B4-BE49-F238E27FC236}">
                <a16:creationId xmlns:a16="http://schemas.microsoft.com/office/drawing/2014/main" id="{7C258D3E-9164-345A-D916-75E2A582666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" y="4109161"/>
            <a:ext cx="8082642" cy="877672"/>
          </a:xfrm>
          <a:prstGeom prst="rect">
            <a:avLst/>
          </a:prstGeom>
        </p:spPr>
        <p:txBody>
          <a:bodyPr wrap="square" lIns="612000" tIns="0" rIns="612000" bIns="540000" anchor="t" anchorCtr="0">
            <a:spAutoFit/>
          </a:bodyPr>
          <a:lstStyle>
            <a:lvl1pPr marL="0" indent="0">
              <a:spcBef>
                <a:spcPts val="1000"/>
              </a:spcBef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Body copy (24pt) Click to edit</a:t>
            </a:r>
          </a:p>
        </p:txBody>
      </p:sp>
    </p:spTree>
    <p:extLst>
      <p:ext uri="{BB962C8B-B14F-4D97-AF65-F5344CB8AC3E}">
        <p14:creationId xmlns:p14="http://schemas.microsoft.com/office/powerpoint/2010/main" val="811730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08116B4-3CCC-621F-A875-5C536A4B58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4"/>
            <a:ext cx="15239205" cy="7962484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51D12DC-C51B-5557-2C7A-78A49249C57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41571" y="2076094"/>
            <a:ext cx="9196843" cy="5886806"/>
          </a:xfrm>
          <a:custGeom>
            <a:avLst/>
            <a:gdLst>
              <a:gd name="connsiteX0" fmla="*/ 8292022 w 9605503"/>
              <a:gd name="connsiteY0" fmla="*/ 488 h 6148385"/>
              <a:gd name="connsiteX1" fmla="*/ 8549078 w 9605503"/>
              <a:gd name="connsiteY1" fmla="*/ 3761 h 6148385"/>
              <a:gd name="connsiteX2" fmla="*/ 9333115 w 9605503"/>
              <a:gd name="connsiteY2" fmla="*/ 103196 h 6148385"/>
              <a:gd name="connsiteX3" fmla="*/ 9605503 w 9605503"/>
              <a:gd name="connsiteY3" fmla="*/ 175512 h 6148385"/>
              <a:gd name="connsiteX4" fmla="*/ 9605503 w 9605503"/>
              <a:gd name="connsiteY4" fmla="*/ 6148385 h 6148385"/>
              <a:gd name="connsiteX5" fmla="*/ 0 w 9605503"/>
              <a:gd name="connsiteY5" fmla="*/ 6148385 h 6148385"/>
              <a:gd name="connsiteX6" fmla="*/ 4605426 w 9605503"/>
              <a:gd name="connsiteY6" fmla="*/ 1600076 h 6148385"/>
              <a:gd name="connsiteX7" fmla="*/ 8292022 w 9605503"/>
              <a:gd name="connsiteY7" fmla="*/ 488 h 614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05503" h="6148385">
                <a:moveTo>
                  <a:pt x="8292022" y="488"/>
                </a:moveTo>
                <a:cubicBezTo>
                  <a:pt x="8377978" y="-740"/>
                  <a:pt x="8463697" y="350"/>
                  <a:pt x="8549078" y="3761"/>
                </a:cubicBezTo>
                <a:cubicBezTo>
                  <a:pt x="8814709" y="14373"/>
                  <a:pt x="9077068" y="47461"/>
                  <a:pt x="9333115" y="103196"/>
                </a:cubicBezTo>
                <a:lnTo>
                  <a:pt x="9605503" y="175512"/>
                </a:lnTo>
                <a:lnTo>
                  <a:pt x="9605503" y="6148385"/>
                </a:lnTo>
                <a:lnTo>
                  <a:pt x="0" y="6148385"/>
                </a:lnTo>
                <a:lnTo>
                  <a:pt x="4605426" y="1600076"/>
                </a:lnTo>
                <a:cubicBezTo>
                  <a:pt x="5660087" y="558496"/>
                  <a:pt x="7002686" y="18895"/>
                  <a:pt x="8292022" y="48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9" name="Text Placeholder 33">
            <a:extLst>
              <a:ext uri="{FF2B5EF4-FFF2-40B4-BE49-F238E27FC236}">
                <a16:creationId xmlns:a16="http://schemas.microsoft.com/office/drawing/2014/main" id="{8DEA7A0E-15A6-0F9B-493E-901062CF8C2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" y="2099374"/>
            <a:ext cx="8964386" cy="1099271"/>
          </a:xfrm>
          <a:prstGeom prst="rect">
            <a:avLst/>
          </a:prstGeom>
        </p:spPr>
        <p:txBody>
          <a:bodyPr wrap="square" lIns="612000" tIns="360000" rIns="612000" bIns="180000" anchor="b" anchorCtr="0">
            <a:spAutoFit/>
          </a:bodyPr>
          <a:lstStyle>
            <a:lvl1pPr marL="0" indent="0">
              <a:spcBef>
                <a:spcPts val="1000"/>
              </a:spcBef>
              <a:buNone/>
              <a:defRPr sz="40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GB" dirty="0"/>
              <a:t>TITLE (40PT) CLICK EDIT</a:t>
            </a:r>
          </a:p>
        </p:txBody>
      </p:sp>
      <p:sp>
        <p:nvSpPr>
          <p:cNvPr id="10" name="Text Placeholder 33">
            <a:extLst>
              <a:ext uri="{FF2B5EF4-FFF2-40B4-BE49-F238E27FC236}">
                <a16:creationId xmlns:a16="http://schemas.microsoft.com/office/drawing/2014/main" id="{E3FFC107-A58D-805C-6122-D65271086F3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1" y="3224539"/>
            <a:ext cx="8082644" cy="988472"/>
          </a:xfrm>
          <a:prstGeom prst="rect">
            <a:avLst/>
          </a:prstGeom>
        </p:spPr>
        <p:txBody>
          <a:bodyPr wrap="square" lIns="612000" tIns="0" rIns="612000" bIns="540000" anchor="t" anchorCtr="0">
            <a:spAutoFit/>
          </a:bodyPr>
          <a:lstStyle>
            <a:lvl1pPr marL="0" indent="0">
              <a:spcBef>
                <a:spcPts val="1000"/>
              </a:spcBef>
              <a:buNone/>
              <a:defRPr sz="32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GB" dirty="0"/>
              <a:t>Subtitle (32pt) Click to edit</a:t>
            </a:r>
          </a:p>
        </p:txBody>
      </p:sp>
      <p:sp>
        <p:nvSpPr>
          <p:cNvPr id="11" name="Text Placeholder 33">
            <a:extLst>
              <a:ext uri="{FF2B5EF4-FFF2-40B4-BE49-F238E27FC236}">
                <a16:creationId xmlns:a16="http://schemas.microsoft.com/office/drawing/2014/main" id="{6464B343-1987-C518-8409-00629A68EED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" y="4109161"/>
            <a:ext cx="8082642" cy="877672"/>
          </a:xfrm>
          <a:prstGeom prst="rect">
            <a:avLst/>
          </a:prstGeom>
        </p:spPr>
        <p:txBody>
          <a:bodyPr wrap="square" lIns="612000" tIns="0" rIns="612000" bIns="540000" anchor="t" anchorCtr="0">
            <a:spAutoFit/>
          </a:bodyPr>
          <a:lstStyle>
            <a:lvl1pPr marL="0" indent="0">
              <a:spcBef>
                <a:spcPts val="1000"/>
              </a:spcBef>
              <a:buNone/>
              <a:defRPr sz="2400" b="0">
                <a:solidFill>
                  <a:srgbClr val="002060"/>
                </a:solidFill>
              </a:defRPr>
            </a:lvl1pPr>
          </a:lstStyle>
          <a:p>
            <a:pPr lvl="0"/>
            <a:r>
              <a:rPr lang="en-GB" dirty="0"/>
              <a:t>Body copy (24pt) Click to edit</a:t>
            </a:r>
          </a:p>
        </p:txBody>
      </p:sp>
    </p:spTree>
    <p:extLst>
      <p:ext uri="{BB962C8B-B14F-4D97-AF65-F5344CB8AC3E}">
        <p14:creationId xmlns:p14="http://schemas.microsoft.com/office/powerpoint/2010/main" val="1238991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5AFA2D-817F-9889-85EF-68826B43CC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4"/>
            <a:ext cx="15239205" cy="7962484"/>
          </a:xfrm>
          <a:prstGeom prst="rect">
            <a:avLst/>
          </a:prstGeom>
        </p:spPr>
      </p:pic>
      <p:sp>
        <p:nvSpPr>
          <p:cNvPr id="3" name="Text Placeholder 33">
            <a:extLst>
              <a:ext uri="{FF2B5EF4-FFF2-40B4-BE49-F238E27FC236}">
                <a16:creationId xmlns:a16="http://schemas.microsoft.com/office/drawing/2014/main" id="{AD8CD7AD-E5FB-8400-5699-B97AF3BE2D7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" y="2099374"/>
            <a:ext cx="8964386" cy="1099271"/>
          </a:xfrm>
          <a:prstGeom prst="rect">
            <a:avLst/>
          </a:prstGeom>
        </p:spPr>
        <p:txBody>
          <a:bodyPr wrap="square" lIns="612000" tIns="360000" rIns="612000" bIns="180000" anchor="b" anchorCtr="0">
            <a:spAutoFit/>
          </a:bodyPr>
          <a:lstStyle>
            <a:lvl1pPr marL="0" indent="0">
              <a:spcBef>
                <a:spcPts val="1000"/>
              </a:spcBef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TITLE (40PT) CLICK EDIT</a:t>
            </a:r>
          </a:p>
        </p:txBody>
      </p:sp>
      <p:sp>
        <p:nvSpPr>
          <p:cNvPr id="4" name="Text Placeholder 33">
            <a:extLst>
              <a:ext uri="{FF2B5EF4-FFF2-40B4-BE49-F238E27FC236}">
                <a16:creationId xmlns:a16="http://schemas.microsoft.com/office/drawing/2014/main" id="{D850FED2-D7A9-6310-0980-D8517100AC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1" y="3224539"/>
            <a:ext cx="8082644" cy="988472"/>
          </a:xfrm>
          <a:prstGeom prst="rect">
            <a:avLst/>
          </a:prstGeom>
        </p:spPr>
        <p:txBody>
          <a:bodyPr wrap="square" lIns="612000" tIns="0" rIns="612000" bIns="540000" anchor="t" anchorCtr="0">
            <a:spAutoFit/>
          </a:bodyPr>
          <a:lstStyle>
            <a:lvl1pPr marL="0" indent="0">
              <a:spcBef>
                <a:spcPts val="1000"/>
              </a:spcBef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Subtitle (32pt) Click to edit</a:t>
            </a:r>
          </a:p>
        </p:txBody>
      </p:sp>
      <p:sp>
        <p:nvSpPr>
          <p:cNvPr id="5" name="Text Placeholder 33">
            <a:extLst>
              <a:ext uri="{FF2B5EF4-FFF2-40B4-BE49-F238E27FC236}">
                <a16:creationId xmlns:a16="http://schemas.microsoft.com/office/drawing/2014/main" id="{C7B217DA-F0A8-DF15-2A2F-18C4696825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" y="4109161"/>
            <a:ext cx="8082642" cy="877672"/>
          </a:xfrm>
          <a:prstGeom prst="rect">
            <a:avLst/>
          </a:prstGeom>
        </p:spPr>
        <p:txBody>
          <a:bodyPr wrap="square" lIns="612000" tIns="0" rIns="612000" bIns="540000" anchor="t" anchorCtr="0">
            <a:spAutoFit/>
          </a:bodyPr>
          <a:lstStyle>
            <a:lvl1pPr marL="0" indent="0">
              <a:spcBef>
                <a:spcPts val="1000"/>
              </a:spcBef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Body copy (24pt) Click to edit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E42CBD2-EF68-592F-285A-6CEB207D0AC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32911" y="1814515"/>
            <a:ext cx="9605503" cy="6148385"/>
          </a:xfrm>
          <a:custGeom>
            <a:avLst/>
            <a:gdLst>
              <a:gd name="connsiteX0" fmla="*/ 8292022 w 9605503"/>
              <a:gd name="connsiteY0" fmla="*/ 488 h 6148385"/>
              <a:gd name="connsiteX1" fmla="*/ 8549078 w 9605503"/>
              <a:gd name="connsiteY1" fmla="*/ 3761 h 6148385"/>
              <a:gd name="connsiteX2" fmla="*/ 9333115 w 9605503"/>
              <a:gd name="connsiteY2" fmla="*/ 103196 h 6148385"/>
              <a:gd name="connsiteX3" fmla="*/ 9605503 w 9605503"/>
              <a:gd name="connsiteY3" fmla="*/ 175512 h 6148385"/>
              <a:gd name="connsiteX4" fmla="*/ 9605503 w 9605503"/>
              <a:gd name="connsiteY4" fmla="*/ 6148385 h 6148385"/>
              <a:gd name="connsiteX5" fmla="*/ 0 w 9605503"/>
              <a:gd name="connsiteY5" fmla="*/ 6148385 h 6148385"/>
              <a:gd name="connsiteX6" fmla="*/ 4605426 w 9605503"/>
              <a:gd name="connsiteY6" fmla="*/ 1600076 h 6148385"/>
              <a:gd name="connsiteX7" fmla="*/ 8292022 w 9605503"/>
              <a:gd name="connsiteY7" fmla="*/ 488 h 614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05503" h="6148385">
                <a:moveTo>
                  <a:pt x="8292022" y="488"/>
                </a:moveTo>
                <a:cubicBezTo>
                  <a:pt x="8377978" y="-740"/>
                  <a:pt x="8463697" y="350"/>
                  <a:pt x="8549078" y="3761"/>
                </a:cubicBezTo>
                <a:cubicBezTo>
                  <a:pt x="8814709" y="14373"/>
                  <a:pt x="9077068" y="47461"/>
                  <a:pt x="9333115" y="103196"/>
                </a:cubicBezTo>
                <a:lnTo>
                  <a:pt x="9605503" y="175512"/>
                </a:lnTo>
                <a:lnTo>
                  <a:pt x="9605503" y="6148385"/>
                </a:lnTo>
                <a:lnTo>
                  <a:pt x="0" y="6148385"/>
                </a:lnTo>
                <a:lnTo>
                  <a:pt x="4605426" y="1600076"/>
                </a:lnTo>
                <a:cubicBezTo>
                  <a:pt x="5660087" y="558496"/>
                  <a:pt x="7002686" y="18895"/>
                  <a:pt x="8292022" y="48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algn="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108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le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colorful background&#10;&#10;Description automatically generated">
            <a:extLst>
              <a:ext uri="{FF2B5EF4-FFF2-40B4-BE49-F238E27FC236}">
                <a16:creationId xmlns:a16="http://schemas.microsoft.com/office/drawing/2014/main" id="{FC156961-7D97-0289-1298-A0B787DDEE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"/>
            <a:ext cx="15239208" cy="796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0302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81" userDrawn="1">
          <p15:clr>
            <a:srgbClr val="FBAE40"/>
          </p15:clr>
        </p15:guide>
        <p15:guide id="2" pos="491" userDrawn="1">
          <p15:clr>
            <a:srgbClr val="FBAE40"/>
          </p15:clr>
        </p15:guide>
        <p15:guide id="3" pos="8712" userDrawn="1">
          <p15:clr>
            <a:srgbClr val="FBAE40"/>
          </p15:clr>
        </p15:guide>
        <p15:guide id="4" orient="horz" pos="3193" userDrawn="1">
          <p15:clr>
            <a:srgbClr val="FBAE40"/>
          </p15:clr>
        </p15:guide>
        <p15:guide id="5" pos="576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+ char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7116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81" userDrawn="1">
          <p15:clr>
            <a:srgbClr val="FBAE40"/>
          </p15:clr>
        </p15:guide>
        <p15:guide id="2" pos="491" userDrawn="1">
          <p15:clr>
            <a:srgbClr val="FBAE40"/>
          </p15:clr>
        </p15:guide>
        <p15:guide id="3" pos="8712" userDrawn="1">
          <p15:clr>
            <a:srgbClr val="FBAE40"/>
          </p15:clr>
        </p15:guide>
        <p15:guide id="4" orient="horz" pos="3193" userDrawn="1">
          <p15:clr>
            <a:srgbClr val="FBAE40"/>
          </p15:clr>
        </p15:guide>
        <p15:guide id="5" pos="576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+ char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97748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81" userDrawn="1">
          <p15:clr>
            <a:srgbClr val="FBAE40"/>
          </p15:clr>
        </p15:guide>
        <p15:guide id="2" pos="491" userDrawn="1">
          <p15:clr>
            <a:srgbClr val="FBAE40"/>
          </p15:clr>
        </p15:guide>
        <p15:guide id="3" pos="8712" userDrawn="1">
          <p15:clr>
            <a:srgbClr val="FBAE40"/>
          </p15:clr>
        </p15:guide>
        <p15:guide id="4" orient="horz" pos="3193" userDrawn="1">
          <p15:clr>
            <a:srgbClr val="FBAE40"/>
          </p15:clr>
        </p15:guide>
        <p15:guide id="5" pos="576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355F31-4AB3-AD72-7C67-D34B7141C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643" y="423951"/>
            <a:ext cx="13143131" cy="153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43C6-085A-7BE1-53BE-84B2A2DDCC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7643" y="2119753"/>
            <a:ext cx="13143131" cy="5052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23E09C-093C-4A63-D96E-D2AD40CD21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47642" y="7380429"/>
            <a:ext cx="3428643" cy="4239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A5CFE-72AA-4D4C-993F-351CD4A81FF8}" type="datetimeFigureOut">
              <a:rPr lang="en-US" smtClean="0"/>
              <a:t>10/21/2025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30EBC-188A-453E-4B87-7478F2BFDC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047727" y="7380429"/>
            <a:ext cx="5142964" cy="4239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1FFCC2-C05B-3EC3-595C-884F3B76BB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62130" y="7380429"/>
            <a:ext cx="3428643" cy="4239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9D60C5-45B6-9D42-8D56-C49704369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766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38" r:id="rId4"/>
    <p:sldLayoutId id="2147483720" r:id="rId5"/>
    <p:sldLayoutId id="2147483721" r:id="rId6"/>
    <p:sldLayoutId id="2147483722" r:id="rId7"/>
    <p:sldLayoutId id="2147483703" r:id="rId8"/>
    <p:sldLayoutId id="214748370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8F56414-17D4-326E-B30B-506C1F28FC8B}"/>
              </a:ext>
            </a:extLst>
          </p:cNvPr>
          <p:cNvSpPr txBox="1">
            <a:spLocks/>
          </p:cNvSpPr>
          <p:nvPr/>
        </p:nvSpPr>
        <p:spPr>
          <a:xfrm>
            <a:off x="555585" y="1502752"/>
            <a:ext cx="6858000" cy="2046288"/>
          </a:xfrm>
          <a:prstGeom prst="rect">
            <a:avLst/>
          </a:prstGeom>
        </p:spPr>
        <p:txBody>
          <a:bodyPr vert="horz" lIns="91440" tIns="118800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>
                <a:latin typeface="Aptos" panose="020B0004020202020204" pitchFamily="34" charset="0"/>
              </a:rPr>
              <a:t>Use these easily editable graphics for your Tomorrow’s Engineers Week social posts. Here are some handy instructions to edit and export</a:t>
            </a:r>
            <a:r>
              <a:rPr lang="en-US" sz="1600" dirty="0">
                <a:latin typeface="Aptos" panose="020B0004020202020204" pitchFamily="34" charset="0"/>
              </a:rPr>
              <a:t>. </a:t>
            </a:r>
            <a:endParaRPr lang="en-US" sz="1600" dirty="0"/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EA11485D-633A-9C35-30A2-860C77FEEF7F}"/>
              </a:ext>
            </a:extLst>
          </p:cNvPr>
          <p:cNvSpPr txBox="1">
            <a:spLocks/>
          </p:cNvSpPr>
          <p:nvPr/>
        </p:nvSpPr>
        <p:spPr>
          <a:xfrm>
            <a:off x="555584" y="3549040"/>
            <a:ext cx="8148577" cy="3812655"/>
          </a:xfrm>
          <a:prstGeom prst="rect">
            <a:avLst/>
          </a:prstGeom>
        </p:spPr>
        <p:txBody>
          <a:bodyPr vert="horz" lIns="91440" tIns="45720" rIns="91440" bIns="1188000" numCol="2" spcCol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base">
              <a:buFont typeface="+mj-lt"/>
              <a:buAutoNum type="arabicPeriod"/>
            </a:pPr>
            <a:r>
              <a:rPr lang="en-US" sz="1450" b="1" dirty="0">
                <a:latin typeface="Aptos" panose="020B0004020202020204" pitchFamily="34" charset="0"/>
              </a:rPr>
              <a:t>Choose the slide you’d like to use</a:t>
            </a:r>
            <a:br>
              <a:rPr lang="en-US" sz="1450" b="1" dirty="0">
                <a:latin typeface="Aptos" panose="020B0004020202020204" pitchFamily="34" charset="0"/>
              </a:rPr>
            </a:br>
            <a:r>
              <a:rPr lang="en-US" sz="1450" dirty="0">
                <a:latin typeface="Aptos" panose="020B0004020202020204" pitchFamily="34" charset="0"/>
              </a:rPr>
              <a:t>There are 6 options – pick the image you would like to use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450" b="1" dirty="0">
                <a:latin typeface="Aptos" panose="020B0004020202020204" pitchFamily="34" charset="0"/>
              </a:rPr>
              <a:t>Edit the text </a:t>
            </a:r>
            <a:br>
              <a:rPr lang="en-US" sz="1450" b="1" dirty="0">
                <a:latin typeface="Aptos" panose="020B0004020202020204" pitchFamily="34" charset="0"/>
              </a:rPr>
            </a:br>
            <a:r>
              <a:rPr lang="en-US" sz="1450" dirty="0">
                <a:latin typeface="Aptos" panose="020B0004020202020204" pitchFamily="34" charset="0"/>
              </a:rPr>
              <a:t>Select the text you’d like to edit and type in your own text (your name, job title, </a:t>
            </a:r>
            <a:r>
              <a:rPr lang="en-US" sz="1450" dirty="0" err="1">
                <a:latin typeface="Aptos" panose="020B0004020202020204" pitchFamily="34" charset="0"/>
              </a:rPr>
              <a:t>etc</a:t>
            </a:r>
            <a:r>
              <a:rPr lang="en-US" sz="1450" dirty="0">
                <a:latin typeface="Aptos" panose="020B0004020202020204" pitchFamily="34" charset="0"/>
              </a:rPr>
              <a:t>)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450" b="1" dirty="0">
                <a:latin typeface="Aptos" panose="020B0004020202020204" pitchFamily="34" charset="0"/>
              </a:rPr>
              <a:t>Add an image</a:t>
            </a:r>
            <a:br>
              <a:rPr lang="en-US" sz="1450" b="1" dirty="0">
                <a:latin typeface="Aptos" panose="020B0004020202020204" pitchFamily="34" charset="0"/>
              </a:rPr>
            </a:br>
            <a:r>
              <a:rPr lang="en-US" sz="1450" dirty="0">
                <a:latin typeface="Aptos" panose="020B0004020202020204" pitchFamily="34" charset="0"/>
              </a:rPr>
              <a:t>Right click on the image and select ‘Change Picture’ then ‘From a File’. Choose the image you’d like </a:t>
            </a:r>
            <a:br>
              <a:rPr lang="en-US" sz="1450" dirty="0">
                <a:latin typeface="Aptos" panose="020B0004020202020204" pitchFamily="34" charset="0"/>
              </a:rPr>
            </a:br>
            <a:r>
              <a:rPr lang="en-US" sz="1450" dirty="0">
                <a:latin typeface="Aptos" panose="020B0004020202020204" pitchFamily="34" charset="0"/>
              </a:rPr>
              <a:t>to add. 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450" b="1" dirty="0">
                <a:latin typeface="Aptos" panose="020B0004020202020204" pitchFamily="34" charset="0"/>
              </a:rPr>
              <a:t>Export slide as image</a:t>
            </a:r>
            <a:br>
              <a:rPr lang="en-US" sz="1450" b="1" dirty="0">
                <a:latin typeface="Aptos" panose="020B0004020202020204" pitchFamily="34" charset="0"/>
              </a:rPr>
            </a:br>
            <a:r>
              <a:rPr lang="en-US" sz="1450" dirty="0">
                <a:latin typeface="Aptos" panose="020B0004020202020204" pitchFamily="34" charset="0"/>
              </a:rPr>
              <a:t>Go to File &gt; Export &gt; Change File Type, select PNG or JPEG &gt; select ‘Save Current Slide Only’ &gt; click Export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450" b="1" dirty="0">
                <a:latin typeface="Aptos" panose="020B0004020202020204" pitchFamily="34" charset="0"/>
              </a:rPr>
              <a:t>Share on social media</a:t>
            </a:r>
            <a:br>
              <a:rPr lang="en-US" sz="1450" b="1" dirty="0">
                <a:latin typeface="Aptos" panose="020B0004020202020204" pitchFamily="34" charset="0"/>
              </a:rPr>
            </a:br>
            <a:r>
              <a:rPr lang="en-US" sz="1450" dirty="0">
                <a:latin typeface="Aptos" panose="020B0004020202020204" pitchFamily="34" charset="0"/>
              </a:rPr>
              <a:t>Your image is now ready to share! Use some of our suggestions or write your own copy. Don’t forget to tag @</a:t>
            </a:r>
            <a:r>
              <a:rPr lang="en-GB" sz="1450" b="0" i="0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eukeducation</a:t>
            </a:r>
            <a:r>
              <a:rPr lang="en-US" sz="1450" dirty="0">
                <a:latin typeface="Aptos" panose="020B0004020202020204" pitchFamily="34" charset="0"/>
              </a:rPr>
              <a:t> and use the hashtag #TEWeek25 when sharing. </a:t>
            </a:r>
          </a:p>
        </p:txBody>
      </p:sp>
    </p:spTree>
    <p:extLst>
      <p:ext uri="{BB962C8B-B14F-4D97-AF65-F5344CB8AC3E}">
        <p14:creationId xmlns:p14="http://schemas.microsoft.com/office/powerpoint/2010/main" val="1695925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9478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985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1022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14C0772-CCB2-9295-DB90-55E4306AF72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46C4DE-1063-DE22-96C2-F6B4AFE00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E6B135-34DE-6191-94AB-71F1796697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C9827F-C866-1BA6-3B43-2B3D487B8ED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380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39BA447-AC5A-E9DE-9926-D889F28BEB3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D11F07-5400-E96D-9A19-C637DF787B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E230A8-4434-E54F-CCB7-1830D113EA2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79CB11-14E9-D5E1-353C-09282FC72D9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934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DD3E51D-7856-45AA-F349-311121BDE8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93AD0E-FF1A-5781-296F-81439F9EABB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BB0F0A-32C8-997A-84A6-4A1056C7143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96FCF4B-9D1E-90F7-7B92-A475E2D3506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88029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4e0ff1-ebfb-4b7a-b9b5-dd757a80274b">
      <Terms xmlns="http://schemas.microsoft.com/office/infopath/2007/PartnerControls"/>
    </lcf76f155ced4ddcb4097134ff3c332f>
    <TaxCatchAll xmlns="79c5fb5e-cf73-4c97-b6b7-9fe0ea7d274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D80EBBEF4FC443B6CFB00447335E80" ma:contentTypeVersion="19" ma:contentTypeDescription="Create a new document." ma:contentTypeScope="" ma:versionID="61f4813f975dd7544d91fdea15631f26">
  <xsd:schema xmlns:xsd="http://www.w3.org/2001/XMLSchema" xmlns:xs="http://www.w3.org/2001/XMLSchema" xmlns:p="http://schemas.microsoft.com/office/2006/metadata/properties" xmlns:ns2="5e4e0ff1-ebfb-4b7a-b9b5-dd757a80274b" xmlns:ns3="79c5fb5e-cf73-4c97-b6b7-9fe0ea7d2743" targetNamespace="http://schemas.microsoft.com/office/2006/metadata/properties" ma:root="true" ma:fieldsID="9b91328ae017c3812386421ac34f448d" ns2:_="" ns3:_="">
    <xsd:import namespace="5e4e0ff1-ebfb-4b7a-b9b5-dd757a80274b"/>
    <xsd:import namespace="79c5fb5e-cf73-4c97-b6b7-9fe0ea7d27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e0ff1-ebfb-4b7a-b9b5-dd757a8027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8243dfa-4154-4670-946c-2a8ca41de3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c5fb5e-cf73-4c97-b6b7-9fe0ea7d274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ea53bc3-2fad-496f-b5b1-d3eb70c608f2}" ma:internalName="TaxCatchAll" ma:showField="CatchAllData" ma:web="79c5fb5e-cf73-4c97-b6b7-9fe0ea7d27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BD90AF6-FF34-4BC0-8B97-43D77D81C241}">
  <ds:schemaRefs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terms/"/>
    <ds:schemaRef ds:uri="4d4ba84b-2cd7-44ba-af4f-114c7844ae9c"/>
    <ds:schemaRef ds:uri="7c9305d7-1678-409e-a988-999355e8c416"/>
    <ds:schemaRef ds:uri="http://purl.org/dc/dcmitype/"/>
    <ds:schemaRef ds:uri="5e4e0ff1-ebfb-4b7a-b9b5-dd757a80274b"/>
    <ds:schemaRef ds:uri="79c5fb5e-cf73-4c97-b6b7-9fe0ea7d2743"/>
  </ds:schemaRefs>
</ds:datastoreItem>
</file>

<file path=customXml/itemProps2.xml><?xml version="1.0" encoding="utf-8"?>
<ds:datastoreItem xmlns:ds="http://schemas.openxmlformats.org/officeDocument/2006/customXml" ds:itemID="{5FD10D32-46CA-405A-863B-1FD350E29AC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040A68D-50BF-4C9B-9EAD-307E0C2824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4e0ff1-ebfb-4b7a-b9b5-dd757a80274b"/>
    <ds:schemaRef ds:uri="79c5fb5e-cf73-4c97-b6b7-9fe0ea7d274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927</TotalTime>
  <Words>169</Words>
  <Application>Microsoft Office PowerPoint</Application>
  <PresentationFormat>Custom</PresentationFormat>
  <Paragraphs>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Arial</vt:lpstr>
      <vt:lpstr>Calibri</vt:lpstr>
      <vt:lpstr>Calibri Light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 Holliland</dc:creator>
  <cp:lastModifiedBy>Brian Edwards</cp:lastModifiedBy>
  <cp:revision>10</cp:revision>
  <dcterms:created xsi:type="dcterms:W3CDTF">2024-08-22T14:06:41Z</dcterms:created>
  <dcterms:modified xsi:type="dcterms:W3CDTF">2025-10-21T15:52:55Z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0x01010075D80EBBEF4FC443B6CFB00447335E80</vt:lpwstr>
  </property>
  <property fmtid="{D5CDD505-2E9C-101B-9397-08002B2CF9AE}" pid="3" name="MediaServiceImageTags">
    <vt:lpwstr/>
  </property>
</Properties>
</file>