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5" r:id="rId4"/>
  </p:sldMasterIdLst>
  <p:notesMasterIdLst>
    <p:notesMasterId r:id="rId12"/>
  </p:notesMasterIdLst>
  <p:handoutMasterIdLst>
    <p:handoutMasterId r:id="rId13"/>
  </p:handoutMasterIdLst>
  <p:sldIdLst>
    <p:sldId id="267" r:id="rId5"/>
    <p:sldId id="261" r:id="rId6"/>
    <p:sldId id="262" r:id="rId7"/>
    <p:sldId id="263" r:id="rId8"/>
    <p:sldId id="264" r:id="rId9"/>
    <p:sldId id="265" r:id="rId10"/>
    <p:sldId id="266" r:id="rId11"/>
  </p:sldIdLst>
  <p:sldSz cx="13716000" cy="17146588"/>
  <p:notesSz cx="6858000" cy="9144000"/>
  <p:defaultTextStyle>
    <a:defPPr>
      <a:defRPr lang="en-US"/>
    </a:defPPr>
    <a:lvl1pPr marL="0" algn="l" defTabSz="1028715" rtl="0" eaLnBrk="1" latinLnBrk="0" hangingPunct="1">
      <a:defRPr sz="4050" kern="1200">
        <a:solidFill>
          <a:schemeClr val="tx1"/>
        </a:solidFill>
        <a:latin typeface="+mn-lt"/>
        <a:ea typeface="+mn-ea"/>
        <a:cs typeface="+mn-cs"/>
      </a:defRPr>
    </a:lvl1pPr>
    <a:lvl2pPr marL="1028715" algn="l" defTabSz="1028715" rtl="0" eaLnBrk="1" latinLnBrk="0" hangingPunct="1">
      <a:defRPr sz="4050" kern="1200">
        <a:solidFill>
          <a:schemeClr val="tx1"/>
        </a:solidFill>
        <a:latin typeface="+mn-lt"/>
        <a:ea typeface="+mn-ea"/>
        <a:cs typeface="+mn-cs"/>
      </a:defRPr>
    </a:lvl2pPr>
    <a:lvl3pPr marL="2057431" algn="l" defTabSz="1028715" rtl="0" eaLnBrk="1" latinLnBrk="0" hangingPunct="1">
      <a:defRPr sz="4050" kern="1200">
        <a:solidFill>
          <a:schemeClr val="tx1"/>
        </a:solidFill>
        <a:latin typeface="+mn-lt"/>
        <a:ea typeface="+mn-ea"/>
        <a:cs typeface="+mn-cs"/>
      </a:defRPr>
    </a:lvl3pPr>
    <a:lvl4pPr marL="3086145" algn="l" defTabSz="1028715" rtl="0" eaLnBrk="1" latinLnBrk="0" hangingPunct="1">
      <a:defRPr sz="4050" kern="1200">
        <a:solidFill>
          <a:schemeClr val="tx1"/>
        </a:solidFill>
        <a:latin typeface="+mn-lt"/>
        <a:ea typeface="+mn-ea"/>
        <a:cs typeface="+mn-cs"/>
      </a:defRPr>
    </a:lvl4pPr>
    <a:lvl5pPr marL="4114861" algn="l" defTabSz="1028715" rtl="0" eaLnBrk="1" latinLnBrk="0" hangingPunct="1">
      <a:defRPr sz="4050" kern="1200">
        <a:solidFill>
          <a:schemeClr val="tx1"/>
        </a:solidFill>
        <a:latin typeface="+mn-lt"/>
        <a:ea typeface="+mn-ea"/>
        <a:cs typeface="+mn-cs"/>
      </a:defRPr>
    </a:lvl5pPr>
    <a:lvl6pPr marL="5143576" algn="l" defTabSz="1028715" rtl="0" eaLnBrk="1" latinLnBrk="0" hangingPunct="1">
      <a:defRPr sz="4050" kern="1200">
        <a:solidFill>
          <a:schemeClr val="tx1"/>
        </a:solidFill>
        <a:latin typeface="+mn-lt"/>
        <a:ea typeface="+mn-ea"/>
        <a:cs typeface="+mn-cs"/>
      </a:defRPr>
    </a:lvl6pPr>
    <a:lvl7pPr marL="6172292" algn="l" defTabSz="1028715" rtl="0" eaLnBrk="1" latinLnBrk="0" hangingPunct="1">
      <a:defRPr sz="4050" kern="1200">
        <a:solidFill>
          <a:schemeClr val="tx1"/>
        </a:solidFill>
        <a:latin typeface="+mn-lt"/>
        <a:ea typeface="+mn-ea"/>
        <a:cs typeface="+mn-cs"/>
      </a:defRPr>
    </a:lvl7pPr>
    <a:lvl8pPr marL="7201007" algn="l" defTabSz="1028715" rtl="0" eaLnBrk="1" latinLnBrk="0" hangingPunct="1">
      <a:defRPr sz="4050" kern="1200">
        <a:solidFill>
          <a:schemeClr val="tx1"/>
        </a:solidFill>
        <a:latin typeface="+mn-lt"/>
        <a:ea typeface="+mn-ea"/>
        <a:cs typeface="+mn-cs"/>
      </a:defRPr>
    </a:lvl8pPr>
    <a:lvl9pPr marL="8229721" algn="l" defTabSz="1028715" rtl="0" eaLnBrk="1" latinLnBrk="0" hangingPunct="1">
      <a:defRPr sz="40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008C"/>
    <a:srgbClr val="21145F"/>
    <a:srgbClr val="D9117E"/>
    <a:srgbClr val="EA002A"/>
    <a:srgbClr val="FFF9EF"/>
    <a:srgbClr val="3DAF04"/>
    <a:srgbClr val="FF6C00"/>
    <a:srgbClr val="EBF9F8"/>
    <a:srgbClr val="66CFCD"/>
    <a:srgbClr val="007574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–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Medium Style 2 –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978" autoAdjust="0"/>
    <p:restoredTop sz="82177"/>
  </p:normalViewPr>
  <p:slideViewPr>
    <p:cSldViewPr snapToGrid="0">
      <p:cViewPr varScale="1">
        <p:scale>
          <a:sx n="33" d="100"/>
          <a:sy n="33" d="100"/>
        </p:scale>
        <p:origin x="3471" y="48"/>
      </p:cViewPr>
      <p:guideLst/>
    </p:cSldViewPr>
  </p:slideViewPr>
  <p:notesTextViewPr>
    <p:cViewPr>
      <p:scale>
        <a:sx n="150" d="100"/>
        <a:sy n="150" d="100"/>
      </p:scale>
      <p:origin x="0" y="0"/>
    </p:cViewPr>
  </p:notesTextViewPr>
  <p:notesViewPr>
    <p:cSldViewPr snapToGrid="0" showGuides="1">
      <p:cViewPr varScale="1">
        <p:scale>
          <a:sx n="94" d="100"/>
          <a:sy n="94" d="100"/>
        </p:scale>
        <p:origin x="4392" y="2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8A98ACA-3485-4D3C-944B-542769B4FBE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8930C52-7DD9-3A7C-0F40-21FDC48D2B1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AC033E-2556-BD43-961F-1AEA52BB309F}" type="datetimeFigureOut">
              <a:rPr lang="en-SE" smtClean="0"/>
              <a:t>10/21/2025</a:t>
            </a:fld>
            <a:endParaRPr lang="en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8F2E9A0-AF6F-5806-9840-B061909FA5E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0BD8089-70DE-1D07-9883-EF9DDA25D32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86FE47-72B5-1540-9741-54C395B7705A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813519540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CE84BF-C307-1F4F-A3C8-FC5AFD1D0242}" type="datetimeFigureOut">
              <a:rPr lang="en-US" smtClean="0"/>
              <a:t>10/21/2025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93925" y="1143000"/>
            <a:ext cx="24701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A95330-65D6-184B-953C-549214B372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5965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2057431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1pPr>
    <a:lvl2pPr marL="1028715" algn="l" defTabSz="2057431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2pPr>
    <a:lvl3pPr marL="2057431" algn="l" defTabSz="2057431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3pPr>
    <a:lvl4pPr marL="3086145" algn="l" defTabSz="2057431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4pPr>
    <a:lvl5pPr marL="4114861" algn="l" defTabSz="2057431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5pPr>
    <a:lvl6pPr marL="5143576" algn="l" defTabSz="2057431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6pPr>
    <a:lvl7pPr marL="6172292" algn="l" defTabSz="2057431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7pPr>
    <a:lvl8pPr marL="7201007" algn="l" defTabSz="2057431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8pPr>
    <a:lvl9pPr marL="8229721" algn="l" defTabSz="2057431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oster of a person wearing a helmet&#10;&#10;Description automatically generated">
            <a:extLst>
              <a:ext uri="{FF2B5EF4-FFF2-40B4-BE49-F238E27FC236}">
                <a16:creationId xmlns:a16="http://schemas.microsoft.com/office/drawing/2014/main" id="{8044AE40-C8B8-DCC9-7A60-8EC9E6A1B3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4"/>
            <a:ext cx="13716000" cy="1714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4612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F47EBE2-7CA9-07F7-2029-2F5FF6E998E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794"/>
            <a:ext cx="13716000" cy="1714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60948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87346D2-78D8-78E9-ADB9-D2072027C61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794"/>
            <a:ext cx="13716000" cy="1714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79180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C0B4290-F291-FD14-A4E1-F9DAF3350C9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794"/>
            <a:ext cx="13716000" cy="17145000"/>
          </a:xfrm>
          <a:prstGeom prst="rect">
            <a:avLst/>
          </a:prstGeom>
        </p:spPr>
      </p:pic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20FFB404-3A8F-582C-FD97-F9961382CBB7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2623787" y="8432262"/>
            <a:ext cx="11092215" cy="8713533"/>
          </a:xfrm>
          <a:custGeom>
            <a:avLst/>
            <a:gdLst>
              <a:gd name="connsiteX0" fmla="*/ 10397162 w 11092215"/>
              <a:gd name="connsiteY0" fmla="*/ 322 h 8713533"/>
              <a:gd name="connsiteX1" fmla="*/ 10974044 w 11092215"/>
              <a:gd name="connsiteY1" fmla="*/ 48933 h 8713533"/>
              <a:gd name="connsiteX2" fmla="*/ 11092215 w 11092215"/>
              <a:gd name="connsiteY2" fmla="*/ 70329 h 8713533"/>
              <a:gd name="connsiteX3" fmla="*/ 11092215 w 11092215"/>
              <a:gd name="connsiteY3" fmla="*/ 8713533 h 8713533"/>
              <a:gd name="connsiteX4" fmla="*/ 0 w 11092215"/>
              <a:gd name="connsiteY4" fmla="*/ 8713533 h 8713533"/>
              <a:gd name="connsiteX5" fmla="*/ 7573220 w 11092215"/>
              <a:gd name="connsiteY5" fmla="*/ 1140313 h 8713533"/>
              <a:gd name="connsiteX6" fmla="*/ 10397162 w 11092215"/>
              <a:gd name="connsiteY6" fmla="*/ 322 h 8713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092215" h="8713533">
                <a:moveTo>
                  <a:pt x="10397162" y="322"/>
                </a:moveTo>
                <a:cubicBezTo>
                  <a:pt x="10589816" y="2753"/>
                  <a:pt x="10782645" y="18963"/>
                  <a:pt x="10974044" y="48933"/>
                </a:cubicBezTo>
                <a:lnTo>
                  <a:pt x="11092215" y="70329"/>
                </a:lnTo>
                <a:lnTo>
                  <a:pt x="11092215" y="8713533"/>
                </a:lnTo>
                <a:lnTo>
                  <a:pt x="0" y="8713533"/>
                </a:lnTo>
                <a:lnTo>
                  <a:pt x="7573220" y="1140313"/>
                </a:lnTo>
                <a:cubicBezTo>
                  <a:pt x="8347171" y="366361"/>
                  <a:pt x="9369673" y="-12639"/>
                  <a:pt x="10397162" y="322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 algn="r">
              <a:defRPr/>
            </a:lvl1pPr>
          </a:lstStyle>
          <a:p>
            <a:endParaRPr lang="en-US"/>
          </a:p>
        </p:txBody>
      </p:sp>
      <p:sp>
        <p:nvSpPr>
          <p:cNvPr id="21" name="Text Placeholder 33">
            <a:extLst>
              <a:ext uri="{FF2B5EF4-FFF2-40B4-BE49-F238E27FC236}">
                <a16:creationId xmlns:a16="http://schemas.microsoft.com/office/drawing/2014/main" id="{C1521CC6-D3AE-B9F0-D3D8-D5A782F5012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81000" y="3728598"/>
            <a:ext cx="9423399" cy="1376270"/>
          </a:xfrm>
          <a:prstGeom prst="rect">
            <a:avLst/>
          </a:prstGeom>
        </p:spPr>
        <p:txBody>
          <a:bodyPr wrap="square" lIns="612000" tIns="360000" rIns="612000" bIns="180000" anchor="b" anchorCtr="0">
            <a:spAutoFit/>
          </a:bodyPr>
          <a:lstStyle>
            <a:lvl1pPr marL="0" indent="0">
              <a:spcBef>
                <a:spcPts val="1000"/>
              </a:spcBef>
              <a:buNone/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TITLE (60PT) CLICK EDIT</a:t>
            </a:r>
          </a:p>
        </p:txBody>
      </p:sp>
      <p:sp>
        <p:nvSpPr>
          <p:cNvPr id="22" name="Text Placeholder 33">
            <a:extLst>
              <a:ext uri="{FF2B5EF4-FFF2-40B4-BE49-F238E27FC236}">
                <a16:creationId xmlns:a16="http://schemas.microsoft.com/office/drawing/2014/main" id="{266A6627-7DC0-A057-859B-85506EDC3E9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80999" y="5326823"/>
            <a:ext cx="9702801" cy="1210071"/>
          </a:xfrm>
          <a:prstGeom prst="rect">
            <a:avLst/>
          </a:prstGeom>
        </p:spPr>
        <p:txBody>
          <a:bodyPr wrap="square" lIns="612000" tIns="0" rIns="612000" bIns="540000" anchor="t" anchorCtr="0">
            <a:spAutoFit/>
          </a:bodyPr>
          <a:lstStyle>
            <a:lvl1pPr marL="0" indent="0">
              <a:spcBef>
                <a:spcPts val="1000"/>
              </a:spcBef>
              <a:buNone/>
              <a:defRPr sz="4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Subtitle (48pt) Click to edit</a:t>
            </a:r>
          </a:p>
        </p:txBody>
      </p:sp>
      <p:sp>
        <p:nvSpPr>
          <p:cNvPr id="23" name="Text Placeholder 33">
            <a:extLst>
              <a:ext uri="{FF2B5EF4-FFF2-40B4-BE49-F238E27FC236}">
                <a16:creationId xmlns:a16="http://schemas.microsoft.com/office/drawing/2014/main" id="{7C258D3E-9164-345A-D916-75E2A582666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81000" y="6536894"/>
            <a:ext cx="9702799" cy="1043871"/>
          </a:xfrm>
          <a:prstGeom prst="rect">
            <a:avLst/>
          </a:prstGeom>
        </p:spPr>
        <p:txBody>
          <a:bodyPr wrap="square" lIns="612000" tIns="0" rIns="612000" bIns="540000" anchor="t" anchorCtr="0">
            <a:spAutoFit/>
          </a:bodyPr>
          <a:lstStyle>
            <a:lvl1pPr marL="0" indent="0">
              <a:spcBef>
                <a:spcPts val="1000"/>
              </a:spcBef>
              <a:buNone/>
              <a:defRPr sz="3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Body copy (36pt) Click to edit</a:t>
            </a:r>
          </a:p>
        </p:txBody>
      </p:sp>
    </p:spTree>
    <p:extLst>
      <p:ext uri="{BB962C8B-B14F-4D97-AF65-F5344CB8AC3E}">
        <p14:creationId xmlns:p14="http://schemas.microsoft.com/office/powerpoint/2010/main" val="8117308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749F04E-8955-209B-A48E-EF8170F84B2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588"/>
            <a:ext cx="13716000" cy="17145000"/>
          </a:xfrm>
          <a:prstGeom prst="rect">
            <a:avLst/>
          </a:prstGeom>
        </p:spPr>
      </p:pic>
      <p:sp>
        <p:nvSpPr>
          <p:cNvPr id="3" name="Text Placeholder 33">
            <a:extLst>
              <a:ext uri="{FF2B5EF4-FFF2-40B4-BE49-F238E27FC236}">
                <a16:creationId xmlns:a16="http://schemas.microsoft.com/office/drawing/2014/main" id="{5A433E8A-126D-DC93-0899-5305AC9CC2E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81000" y="3728598"/>
            <a:ext cx="9423399" cy="1376270"/>
          </a:xfrm>
          <a:prstGeom prst="rect">
            <a:avLst/>
          </a:prstGeom>
        </p:spPr>
        <p:txBody>
          <a:bodyPr wrap="square" lIns="612000" tIns="360000" rIns="612000" bIns="180000" anchor="b" anchorCtr="0">
            <a:spAutoFit/>
          </a:bodyPr>
          <a:lstStyle>
            <a:lvl1pPr marL="0" indent="0">
              <a:spcBef>
                <a:spcPts val="1000"/>
              </a:spcBef>
              <a:buNone/>
              <a:defRPr sz="6000" b="1">
                <a:solidFill>
                  <a:srgbClr val="002060"/>
                </a:solidFill>
              </a:defRPr>
            </a:lvl1pPr>
          </a:lstStyle>
          <a:p>
            <a:pPr lvl="0"/>
            <a:r>
              <a:rPr lang="en-GB" dirty="0"/>
              <a:t>TITLE (60PT) CLICK EDIT</a:t>
            </a:r>
          </a:p>
        </p:txBody>
      </p:sp>
      <p:sp>
        <p:nvSpPr>
          <p:cNvPr id="4" name="Text Placeholder 33">
            <a:extLst>
              <a:ext uri="{FF2B5EF4-FFF2-40B4-BE49-F238E27FC236}">
                <a16:creationId xmlns:a16="http://schemas.microsoft.com/office/drawing/2014/main" id="{4F69D720-CC2C-6A4D-B7DD-A32633464B5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80999" y="5326823"/>
            <a:ext cx="9702801" cy="1210071"/>
          </a:xfrm>
          <a:prstGeom prst="rect">
            <a:avLst/>
          </a:prstGeom>
        </p:spPr>
        <p:txBody>
          <a:bodyPr wrap="square" lIns="612000" tIns="0" rIns="612000" bIns="540000" anchor="t" anchorCtr="0">
            <a:spAutoFit/>
          </a:bodyPr>
          <a:lstStyle>
            <a:lvl1pPr marL="0" indent="0">
              <a:spcBef>
                <a:spcPts val="1000"/>
              </a:spcBef>
              <a:buNone/>
              <a:defRPr sz="4800" b="1">
                <a:solidFill>
                  <a:srgbClr val="002060"/>
                </a:solidFill>
              </a:defRPr>
            </a:lvl1pPr>
          </a:lstStyle>
          <a:p>
            <a:pPr lvl="0"/>
            <a:r>
              <a:rPr lang="en-GB" dirty="0"/>
              <a:t>Subtitle (48pt) Click to edit</a:t>
            </a:r>
          </a:p>
        </p:txBody>
      </p:sp>
      <p:sp>
        <p:nvSpPr>
          <p:cNvPr id="5" name="Text Placeholder 33">
            <a:extLst>
              <a:ext uri="{FF2B5EF4-FFF2-40B4-BE49-F238E27FC236}">
                <a16:creationId xmlns:a16="http://schemas.microsoft.com/office/drawing/2014/main" id="{9E60F161-7123-3AC5-3A2F-CA208AE0704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81000" y="6536894"/>
            <a:ext cx="9702799" cy="1043871"/>
          </a:xfrm>
          <a:prstGeom prst="rect">
            <a:avLst/>
          </a:prstGeom>
        </p:spPr>
        <p:txBody>
          <a:bodyPr wrap="square" lIns="612000" tIns="0" rIns="612000" bIns="540000" anchor="t" anchorCtr="0">
            <a:spAutoFit/>
          </a:bodyPr>
          <a:lstStyle>
            <a:lvl1pPr marL="0" indent="0">
              <a:spcBef>
                <a:spcPts val="1000"/>
              </a:spcBef>
              <a:buNone/>
              <a:defRPr sz="3600" b="0">
                <a:solidFill>
                  <a:srgbClr val="002060"/>
                </a:solidFill>
              </a:defRPr>
            </a:lvl1pPr>
          </a:lstStyle>
          <a:p>
            <a:pPr lvl="0"/>
            <a:r>
              <a:rPr lang="en-GB" dirty="0"/>
              <a:t>Body copy (36pt) Click to edit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8F3BA8D8-7D5E-5D72-9918-1F446ECE031B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2623787" y="8432262"/>
            <a:ext cx="11092215" cy="8713533"/>
          </a:xfrm>
          <a:custGeom>
            <a:avLst/>
            <a:gdLst>
              <a:gd name="connsiteX0" fmla="*/ 10397162 w 11092215"/>
              <a:gd name="connsiteY0" fmla="*/ 322 h 8713533"/>
              <a:gd name="connsiteX1" fmla="*/ 10974044 w 11092215"/>
              <a:gd name="connsiteY1" fmla="*/ 48933 h 8713533"/>
              <a:gd name="connsiteX2" fmla="*/ 11092215 w 11092215"/>
              <a:gd name="connsiteY2" fmla="*/ 70329 h 8713533"/>
              <a:gd name="connsiteX3" fmla="*/ 11092215 w 11092215"/>
              <a:gd name="connsiteY3" fmla="*/ 8713533 h 8713533"/>
              <a:gd name="connsiteX4" fmla="*/ 0 w 11092215"/>
              <a:gd name="connsiteY4" fmla="*/ 8713533 h 8713533"/>
              <a:gd name="connsiteX5" fmla="*/ 7573220 w 11092215"/>
              <a:gd name="connsiteY5" fmla="*/ 1140313 h 8713533"/>
              <a:gd name="connsiteX6" fmla="*/ 10397162 w 11092215"/>
              <a:gd name="connsiteY6" fmla="*/ 322 h 8713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092215" h="8713533">
                <a:moveTo>
                  <a:pt x="10397162" y="322"/>
                </a:moveTo>
                <a:cubicBezTo>
                  <a:pt x="10589816" y="2753"/>
                  <a:pt x="10782645" y="18963"/>
                  <a:pt x="10974044" y="48933"/>
                </a:cubicBezTo>
                <a:lnTo>
                  <a:pt x="11092215" y="70329"/>
                </a:lnTo>
                <a:lnTo>
                  <a:pt x="11092215" y="8713533"/>
                </a:lnTo>
                <a:lnTo>
                  <a:pt x="0" y="8713533"/>
                </a:lnTo>
                <a:lnTo>
                  <a:pt x="7573220" y="1140313"/>
                </a:lnTo>
                <a:cubicBezTo>
                  <a:pt x="8347171" y="366361"/>
                  <a:pt x="9369673" y="-12639"/>
                  <a:pt x="10397162" y="322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 algn="r"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89919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56217C4-E6E0-81C4-FA0A-82481C2856C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794"/>
            <a:ext cx="13716000" cy="17145000"/>
          </a:xfrm>
          <a:prstGeom prst="rect">
            <a:avLst/>
          </a:prstGeom>
        </p:spPr>
      </p:pic>
      <p:sp>
        <p:nvSpPr>
          <p:cNvPr id="8" name="Text Placeholder 33">
            <a:extLst>
              <a:ext uri="{FF2B5EF4-FFF2-40B4-BE49-F238E27FC236}">
                <a16:creationId xmlns:a16="http://schemas.microsoft.com/office/drawing/2014/main" id="{BBB09707-A159-3381-ACED-1D4A9AC873A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81000" y="3728598"/>
            <a:ext cx="9423399" cy="1376270"/>
          </a:xfrm>
          <a:prstGeom prst="rect">
            <a:avLst/>
          </a:prstGeom>
        </p:spPr>
        <p:txBody>
          <a:bodyPr wrap="square" lIns="612000" tIns="360000" rIns="612000" bIns="180000" anchor="b" anchorCtr="0">
            <a:spAutoFit/>
          </a:bodyPr>
          <a:lstStyle>
            <a:lvl1pPr marL="0" indent="0">
              <a:spcBef>
                <a:spcPts val="1000"/>
              </a:spcBef>
              <a:buNone/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TITLE (60PT) CLICK EDIT</a:t>
            </a:r>
          </a:p>
        </p:txBody>
      </p:sp>
      <p:sp>
        <p:nvSpPr>
          <p:cNvPr id="9" name="Text Placeholder 33">
            <a:extLst>
              <a:ext uri="{FF2B5EF4-FFF2-40B4-BE49-F238E27FC236}">
                <a16:creationId xmlns:a16="http://schemas.microsoft.com/office/drawing/2014/main" id="{29DCC115-80D2-CDE6-E911-FA7BA1E46D3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80999" y="5326823"/>
            <a:ext cx="9702801" cy="1210071"/>
          </a:xfrm>
          <a:prstGeom prst="rect">
            <a:avLst/>
          </a:prstGeom>
        </p:spPr>
        <p:txBody>
          <a:bodyPr wrap="square" lIns="612000" tIns="0" rIns="612000" bIns="540000" anchor="t" anchorCtr="0">
            <a:spAutoFit/>
          </a:bodyPr>
          <a:lstStyle>
            <a:lvl1pPr marL="0" indent="0">
              <a:spcBef>
                <a:spcPts val="1000"/>
              </a:spcBef>
              <a:buNone/>
              <a:defRPr sz="4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Subtitle (48pt) Click to edit</a:t>
            </a:r>
          </a:p>
        </p:txBody>
      </p:sp>
      <p:sp>
        <p:nvSpPr>
          <p:cNvPr id="10" name="Text Placeholder 33">
            <a:extLst>
              <a:ext uri="{FF2B5EF4-FFF2-40B4-BE49-F238E27FC236}">
                <a16:creationId xmlns:a16="http://schemas.microsoft.com/office/drawing/2014/main" id="{BDD3D0C2-BA69-5527-C5A2-AF75DB58DE9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81000" y="6536894"/>
            <a:ext cx="9702799" cy="1043871"/>
          </a:xfrm>
          <a:prstGeom prst="rect">
            <a:avLst/>
          </a:prstGeom>
        </p:spPr>
        <p:txBody>
          <a:bodyPr wrap="square" lIns="612000" tIns="0" rIns="612000" bIns="540000" anchor="t" anchorCtr="0">
            <a:spAutoFit/>
          </a:bodyPr>
          <a:lstStyle>
            <a:lvl1pPr marL="0" indent="0">
              <a:spcBef>
                <a:spcPts val="1000"/>
              </a:spcBef>
              <a:buNone/>
              <a:defRPr sz="3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Body copy (36pt) Click to edit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A1775A20-4705-B99A-C67B-25D28E3517BA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2623787" y="8432262"/>
            <a:ext cx="11092215" cy="8713533"/>
          </a:xfrm>
          <a:custGeom>
            <a:avLst/>
            <a:gdLst>
              <a:gd name="connsiteX0" fmla="*/ 10397162 w 11092215"/>
              <a:gd name="connsiteY0" fmla="*/ 322 h 8713533"/>
              <a:gd name="connsiteX1" fmla="*/ 10974044 w 11092215"/>
              <a:gd name="connsiteY1" fmla="*/ 48933 h 8713533"/>
              <a:gd name="connsiteX2" fmla="*/ 11092215 w 11092215"/>
              <a:gd name="connsiteY2" fmla="*/ 70329 h 8713533"/>
              <a:gd name="connsiteX3" fmla="*/ 11092215 w 11092215"/>
              <a:gd name="connsiteY3" fmla="*/ 8713533 h 8713533"/>
              <a:gd name="connsiteX4" fmla="*/ 0 w 11092215"/>
              <a:gd name="connsiteY4" fmla="*/ 8713533 h 8713533"/>
              <a:gd name="connsiteX5" fmla="*/ 7573220 w 11092215"/>
              <a:gd name="connsiteY5" fmla="*/ 1140313 h 8713533"/>
              <a:gd name="connsiteX6" fmla="*/ 10397162 w 11092215"/>
              <a:gd name="connsiteY6" fmla="*/ 322 h 8713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092215" h="8713533">
                <a:moveTo>
                  <a:pt x="10397162" y="322"/>
                </a:moveTo>
                <a:cubicBezTo>
                  <a:pt x="10589816" y="2753"/>
                  <a:pt x="10782645" y="18963"/>
                  <a:pt x="10974044" y="48933"/>
                </a:cubicBezTo>
                <a:lnTo>
                  <a:pt x="11092215" y="70329"/>
                </a:lnTo>
                <a:lnTo>
                  <a:pt x="11092215" y="8713533"/>
                </a:lnTo>
                <a:lnTo>
                  <a:pt x="0" y="8713533"/>
                </a:lnTo>
                <a:lnTo>
                  <a:pt x="7573220" y="1140313"/>
                </a:lnTo>
                <a:cubicBezTo>
                  <a:pt x="8347171" y="366361"/>
                  <a:pt x="9369673" y="-12639"/>
                  <a:pt x="10397162" y="322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 algn="r"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81083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ele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wearing a hard hat&#10;&#10;Description automatically generated">
            <a:extLst>
              <a:ext uri="{FF2B5EF4-FFF2-40B4-BE49-F238E27FC236}">
                <a16:creationId xmlns:a16="http://schemas.microsoft.com/office/drawing/2014/main" id="{113BCD2E-4345-4977-AE78-1B75F617B2A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794"/>
            <a:ext cx="13716635" cy="17145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703024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6" userDrawn="1">
          <p15:clr>
            <a:srgbClr val="FBAE40"/>
          </p15:clr>
        </p15:guide>
        <p15:guide id="2" pos="442" userDrawn="1">
          <p15:clr>
            <a:srgbClr val="FBAE40"/>
          </p15:clr>
        </p15:guide>
        <p15:guide id="3" pos="7842" userDrawn="1">
          <p15:clr>
            <a:srgbClr val="FBAE40"/>
          </p15:clr>
        </p15:guide>
        <p15:guide id="4" orient="horz" pos="6876" userDrawn="1">
          <p15:clr>
            <a:srgbClr val="FBAE40"/>
          </p15:clr>
        </p15:guide>
        <p15:guide id="5" pos="5188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 + chart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71164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6" userDrawn="1">
          <p15:clr>
            <a:srgbClr val="FBAE40"/>
          </p15:clr>
        </p15:guide>
        <p15:guide id="2" pos="442" userDrawn="1">
          <p15:clr>
            <a:srgbClr val="FBAE40"/>
          </p15:clr>
        </p15:guide>
        <p15:guide id="3" pos="7842" userDrawn="1">
          <p15:clr>
            <a:srgbClr val="FBAE40"/>
          </p15:clr>
        </p15:guide>
        <p15:guide id="4" orient="horz" pos="6876" userDrawn="1">
          <p15:clr>
            <a:srgbClr val="FBAE40"/>
          </p15:clr>
        </p15:guide>
        <p15:guide id="5" pos="5188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 + chart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97748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6" userDrawn="1">
          <p15:clr>
            <a:srgbClr val="FBAE40"/>
          </p15:clr>
        </p15:guide>
        <p15:guide id="2" pos="442" userDrawn="1">
          <p15:clr>
            <a:srgbClr val="FBAE40"/>
          </p15:clr>
        </p15:guide>
        <p15:guide id="3" pos="7842" userDrawn="1">
          <p15:clr>
            <a:srgbClr val="FBAE40"/>
          </p15:clr>
        </p15:guide>
        <p15:guide id="4" orient="horz" pos="6876" userDrawn="1">
          <p15:clr>
            <a:srgbClr val="FBAE40"/>
          </p15:clr>
        </p15:guide>
        <p15:guide id="5" pos="5188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9355F31-4AB3-AD72-7C67-D34B7141CE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2977" y="912899"/>
            <a:ext cx="11830050" cy="33142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9143C6-085A-7BE1-53BE-84B2A2DDCC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42977" y="4564485"/>
            <a:ext cx="11830050" cy="108793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23E09C-093C-4A63-D96E-D2AD40CD21B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42977" y="15892349"/>
            <a:ext cx="3086100" cy="91289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EA5CFE-72AA-4D4C-993F-351CD4A81FF8}" type="datetimeFigureOut">
              <a:rPr lang="en-US" smtClean="0"/>
              <a:t>10/21/2025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730EBC-188A-453E-4B87-7478F2BFDC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543427" y="15892349"/>
            <a:ext cx="4629150" cy="91289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1FFCC2-C05B-3EC3-595C-884F3B76BB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686926" y="15892349"/>
            <a:ext cx="3086100" cy="91289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9D60C5-45B6-9D42-8D56-C49704369D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7668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19" r:id="rId3"/>
    <p:sldLayoutId id="2147483738" r:id="rId4"/>
    <p:sldLayoutId id="2147483720" r:id="rId5"/>
    <p:sldLayoutId id="2147483721" r:id="rId6"/>
    <p:sldLayoutId id="2147483722" r:id="rId7"/>
    <p:sldLayoutId id="2147483703" r:id="rId8"/>
    <p:sldLayoutId id="2147483704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0740AD93-E921-8D0C-29A1-A0C224A6DE61}"/>
              </a:ext>
            </a:extLst>
          </p:cNvPr>
          <p:cNvSpPr txBox="1">
            <a:spLocks/>
          </p:cNvSpPr>
          <p:nvPr/>
        </p:nvSpPr>
        <p:spPr>
          <a:xfrm>
            <a:off x="880533" y="1690688"/>
            <a:ext cx="8974667" cy="2046287"/>
          </a:xfrm>
          <a:prstGeom prst="rect">
            <a:avLst/>
          </a:prstGeom>
        </p:spPr>
        <p:txBody>
          <a:bodyPr vert="horz" lIns="91440" tIns="118800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600" b="1" dirty="0">
                <a:latin typeface="Aptos" panose="020B0004020202020204" pitchFamily="34" charset="0"/>
              </a:rPr>
              <a:t>Use these easily editable graphics for your Tomorrow’s Engineers Week social posts. Here are some handy instructions to edit and export</a:t>
            </a:r>
            <a:r>
              <a:rPr lang="en-US" sz="3600" dirty="0">
                <a:latin typeface="Aptos" panose="020B0004020202020204" pitchFamily="34" charset="0"/>
              </a:rPr>
              <a:t>. </a:t>
            </a:r>
            <a:endParaRPr lang="en-US" sz="3600" dirty="0"/>
          </a:p>
        </p:txBody>
      </p:sp>
      <p:sp>
        <p:nvSpPr>
          <p:cNvPr id="3" name="Text Placeholder 4">
            <a:extLst>
              <a:ext uri="{FF2B5EF4-FFF2-40B4-BE49-F238E27FC236}">
                <a16:creationId xmlns:a16="http://schemas.microsoft.com/office/drawing/2014/main" id="{32020D1B-3752-F7A6-ABE0-16DC98D9AC72}"/>
              </a:ext>
            </a:extLst>
          </p:cNvPr>
          <p:cNvSpPr txBox="1">
            <a:spLocks/>
          </p:cNvSpPr>
          <p:nvPr/>
        </p:nvSpPr>
        <p:spPr>
          <a:xfrm>
            <a:off x="880532" y="5181602"/>
            <a:ext cx="9990667" cy="5791200"/>
          </a:xfrm>
          <a:prstGeom prst="rect">
            <a:avLst/>
          </a:prstGeom>
        </p:spPr>
        <p:txBody>
          <a:bodyPr vert="horz" lIns="91440" tIns="45720" rIns="91440" bIns="1188000" numCol="2" spcCol="180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fontAlgn="base">
              <a:buFont typeface="+mj-lt"/>
              <a:buAutoNum type="arabicPeriod"/>
            </a:pPr>
            <a:r>
              <a:rPr lang="en-US" sz="2000" b="1" dirty="0">
                <a:latin typeface="Aptos" panose="020B0004020202020204" pitchFamily="34" charset="0"/>
              </a:rPr>
              <a:t>Choose the slide you’d like to use</a:t>
            </a:r>
            <a:br>
              <a:rPr lang="en-US" sz="2000" b="1" dirty="0">
                <a:latin typeface="Aptos" panose="020B0004020202020204" pitchFamily="34" charset="0"/>
              </a:rPr>
            </a:br>
            <a:r>
              <a:rPr lang="en-US" sz="2000" dirty="0">
                <a:latin typeface="Aptos" panose="020B0004020202020204" pitchFamily="34" charset="0"/>
              </a:rPr>
              <a:t>There are 6 options – pick the image you would like to use</a:t>
            </a:r>
          </a:p>
          <a:p>
            <a:pPr marL="342900" indent="-342900" fontAlgn="base">
              <a:buFont typeface="+mj-lt"/>
              <a:buAutoNum type="arabicPeriod"/>
            </a:pPr>
            <a:r>
              <a:rPr lang="en-US" sz="2000" b="1" dirty="0">
                <a:latin typeface="Aptos" panose="020B0004020202020204" pitchFamily="34" charset="0"/>
              </a:rPr>
              <a:t>Edit the text </a:t>
            </a:r>
            <a:br>
              <a:rPr lang="en-US" sz="2000" b="1" dirty="0">
                <a:latin typeface="Aptos" panose="020B0004020202020204" pitchFamily="34" charset="0"/>
              </a:rPr>
            </a:br>
            <a:r>
              <a:rPr lang="en-US" sz="2000" dirty="0">
                <a:latin typeface="Aptos" panose="020B0004020202020204" pitchFamily="34" charset="0"/>
              </a:rPr>
              <a:t>Select the text you’d like to edit and type in your own text (your name, job title, </a:t>
            </a:r>
            <a:r>
              <a:rPr lang="en-US" sz="2000" dirty="0" err="1">
                <a:latin typeface="Aptos" panose="020B0004020202020204" pitchFamily="34" charset="0"/>
              </a:rPr>
              <a:t>etc</a:t>
            </a:r>
            <a:r>
              <a:rPr lang="en-US" sz="2000" dirty="0">
                <a:latin typeface="Aptos" panose="020B0004020202020204" pitchFamily="34" charset="0"/>
              </a:rPr>
              <a:t>)</a:t>
            </a:r>
          </a:p>
          <a:p>
            <a:pPr marL="342900" indent="-342900" fontAlgn="base">
              <a:buFont typeface="+mj-lt"/>
              <a:buAutoNum type="arabicPeriod"/>
            </a:pPr>
            <a:r>
              <a:rPr lang="en-US" sz="2000" b="1" dirty="0">
                <a:latin typeface="Aptos" panose="020B0004020202020204" pitchFamily="34" charset="0"/>
              </a:rPr>
              <a:t>Add an image</a:t>
            </a:r>
            <a:br>
              <a:rPr lang="en-US" sz="2000" b="1" dirty="0">
                <a:latin typeface="Aptos" panose="020B0004020202020204" pitchFamily="34" charset="0"/>
              </a:rPr>
            </a:br>
            <a:r>
              <a:rPr lang="en-US" sz="2000" dirty="0">
                <a:latin typeface="Aptos" panose="020B0004020202020204" pitchFamily="34" charset="0"/>
              </a:rPr>
              <a:t>Right click on the image and select ‘Change Picture’ then ‘From a File’. Choose the image you’d like </a:t>
            </a:r>
            <a:br>
              <a:rPr lang="en-US" sz="2000" dirty="0">
                <a:latin typeface="Aptos" panose="020B0004020202020204" pitchFamily="34" charset="0"/>
              </a:rPr>
            </a:br>
            <a:r>
              <a:rPr lang="en-US" sz="2000" dirty="0">
                <a:latin typeface="Aptos" panose="020B0004020202020204" pitchFamily="34" charset="0"/>
              </a:rPr>
              <a:t>to add. </a:t>
            </a:r>
          </a:p>
          <a:p>
            <a:pPr marL="342900" indent="-342900" fontAlgn="base">
              <a:buFont typeface="+mj-lt"/>
              <a:buAutoNum type="arabicPeriod"/>
            </a:pPr>
            <a:r>
              <a:rPr lang="en-US" sz="2000" b="1" dirty="0">
                <a:latin typeface="Aptos" panose="020B0004020202020204" pitchFamily="34" charset="0"/>
              </a:rPr>
              <a:t>Export slide as image</a:t>
            </a:r>
            <a:br>
              <a:rPr lang="en-US" sz="2000" b="1" dirty="0">
                <a:latin typeface="Aptos" panose="020B0004020202020204" pitchFamily="34" charset="0"/>
              </a:rPr>
            </a:br>
            <a:r>
              <a:rPr lang="en-US" sz="2000" dirty="0">
                <a:latin typeface="Aptos" panose="020B0004020202020204" pitchFamily="34" charset="0"/>
              </a:rPr>
              <a:t>Go to File &gt; Export &gt; Change File Type, select PNG or JPEG &gt; select ‘Save Current Slide Only’ &gt; click Export</a:t>
            </a:r>
          </a:p>
          <a:p>
            <a:pPr marL="342900" indent="-342900" fontAlgn="base">
              <a:buFont typeface="+mj-lt"/>
              <a:buAutoNum type="arabicPeriod"/>
            </a:pPr>
            <a:r>
              <a:rPr lang="en-US" sz="2000" b="1" dirty="0">
                <a:latin typeface="Aptos" panose="020B0004020202020204" pitchFamily="34" charset="0"/>
              </a:rPr>
              <a:t>Share on social media</a:t>
            </a:r>
            <a:br>
              <a:rPr lang="en-US" sz="2000" b="1" dirty="0">
                <a:latin typeface="Aptos" panose="020B0004020202020204" pitchFamily="34" charset="0"/>
              </a:rPr>
            </a:br>
            <a:r>
              <a:rPr lang="en-US" sz="2000" dirty="0">
                <a:latin typeface="Aptos" panose="020B0004020202020204" pitchFamily="34" charset="0"/>
              </a:rPr>
              <a:t>Your image is now ready to share! Use some of our suggestions or write your own copy. Don’t forget to tag @</a:t>
            </a:r>
            <a:r>
              <a:rPr lang="en-GB" sz="2000" b="0" i="0" u="none" strike="noStrike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eukeducation</a:t>
            </a:r>
            <a:r>
              <a:rPr lang="en-US" sz="2000" dirty="0">
                <a:latin typeface="Aptos" panose="020B0004020202020204" pitchFamily="34" charset="0"/>
              </a:rPr>
              <a:t> and use the hashtag #TEWeek25 when sharing. </a:t>
            </a:r>
          </a:p>
        </p:txBody>
      </p:sp>
    </p:spTree>
    <p:extLst>
      <p:ext uri="{BB962C8B-B14F-4D97-AF65-F5344CB8AC3E}">
        <p14:creationId xmlns:p14="http://schemas.microsoft.com/office/powerpoint/2010/main" val="11165792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48139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776345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54882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19964181-6E15-4876-4975-8A4B95466699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165AB30-5D22-BA3B-FED0-025D8B242BA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82C6FDB-5895-C9BB-CA29-586C608DE6B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C5EFA74-5081-78CF-2811-CC13F53E213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9755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E403A95-F35A-D47D-57C5-489CD777A93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67BD4C8-3A86-3273-4DCF-D5A8AAFBAB5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FD9BCEB-E445-3402-0D98-A81C3A6A88A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D3A90EC2-1423-975F-74B0-39ECE21D68B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46129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9DAB4F3-F840-8885-6A91-E85FDCF233F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0F04A8-726E-B1BF-B315-64577FA4A10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226BE7F-303A-0410-DCE8-648C263D91E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262F75C-0B5B-B742-F9C2-E1A7132BEDDA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5652530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square" rtlCol="0" anchor="ctr">
        <a:noAutofit/>
      </a:bodyPr>
      <a:lstStyle>
        <a:defPPr algn="ctr">
          <a:defRPr dirty="0"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5D80EBBEF4FC443B6CFB00447335E80" ma:contentTypeVersion="19" ma:contentTypeDescription="Create a new document." ma:contentTypeScope="" ma:versionID="61f4813f975dd7544d91fdea15631f26">
  <xsd:schema xmlns:xsd="http://www.w3.org/2001/XMLSchema" xmlns:xs="http://www.w3.org/2001/XMLSchema" xmlns:p="http://schemas.microsoft.com/office/2006/metadata/properties" xmlns:ns2="5e4e0ff1-ebfb-4b7a-b9b5-dd757a80274b" xmlns:ns3="79c5fb5e-cf73-4c97-b6b7-9fe0ea7d2743" targetNamespace="http://schemas.microsoft.com/office/2006/metadata/properties" ma:root="true" ma:fieldsID="9b91328ae017c3812386421ac34f448d" ns2:_="" ns3:_="">
    <xsd:import namespace="5e4e0ff1-ebfb-4b7a-b9b5-dd757a80274b"/>
    <xsd:import namespace="79c5fb5e-cf73-4c97-b6b7-9fe0ea7d274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4e0ff1-ebfb-4b7a-b9b5-dd757a80274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7" nillable="true" ma:displayName="Length (seconds)" ma:internalName="MediaLengthInSeconds" ma:readOnly="true">
      <xsd:simpleType>
        <xsd:restriction base="dms:Unknown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8243dfa-4154-4670-946c-2a8ca41de34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9c5fb5e-cf73-4c97-b6b7-9fe0ea7d2743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8ea53bc3-2fad-496f-b5b1-d3eb70c608f2}" ma:internalName="TaxCatchAll" ma:showField="CatchAllData" ma:web="79c5fb5e-cf73-4c97-b6b7-9fe0ea7d274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4e0ff1-ebfb-4b7a-b9b5-dd757a80274b">
      <Terms xmlns="http://schemas.microsoft.com/office/infopath/2007/PartnerControls"/>
    </lcf76f155ced4ddcb4097134ff3c332f>
    <TaxCatchAll xmlns="79c5fb5e-cf73-4c97-b6b7-9fe0ea7d2743" xsi:nil="true"/>
  </documentManagement>
</p:properties>
</file>

<file path=customXml/itemProps1.xml><?xml version="1.0" encoding="utf-8"?>
<ds:datastoreItem xmlns:ds="http://schemas.openxmlformats.org/officeDocument/2006/customXml" ds:itemID="{5FD10D32-46CA-405A-863B-1FD350E29AC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040A68D-50BF-4C9B-9EAD-307E0C28241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4e0ff1-ebfb-4b7a-b9b5-dd757a80274b"/>
    <ds:schemaRef ds:uri="79c5fb5e-cf73-4c97-b6b7-9fe0ea7d274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BD90AF6-FF34-4BC0-8B97-43D77D81C241}">
  <ds:schemaRefs>
    <ds:schemaRef ds:uri="http://www.w3.org/XML/1998/namespace"/>
    <ds:schemaRef ds:uri="http://schemas.microsoft.com/office/infopath/2007/PartnerControls"/>
    <ds:schemaRef ds:uri="http://purl.org/dc/elements/1.1/"/>
    <ds:schemaRef ds:uri="http://schemas.openxmlformats.org/package/2006/metadata/core-properties"/>
    <ds:schemaRef ds:uri="http://schemas.microsoft.com/office/2006/documentManagement/types"/>
    <ds:schemaRef ds:uri="http://schemas.microsoft.com/office/2006/metadata/properties"/>
    <ds:schemaRef ds:uri="http://purl.org/dc/terms/"/>
    <ds:schemaRef ds:uri="4d4ba84b-2cd7-44ba-af4f-114c7844ae9c"/>
    <ds:schemaRef ds:uri="7c9305d7-1678-409e-a988-999355e8c416"/>
    <ds:schemaRef ds:uri="http://purl.org/dc/dcmitype/"/>
    <ds:schemaRef ds:uri="5e4e0ff1-ebfb-4b7a-b9b5-dd757a80274b"/>
    <ds:schemaRef ds:uri="79c5fb5e-cf73-4c97-b6b7-9fe0ea7d2743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947</TotalTime>
  <Words>169</Words>
  <Application>Microsoft Office PowerPoint</Application>
  <PresentationFormat>Custom</PresentationFormat>
  <Paragraphs>6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Aptos</vt:lpstr>
      <vt:lpstr>Arial</vt:lpstr>
      <vt:lpstr>Calibri</vt:lpstr>
      <vt:lpstr>Calibri Light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Stefan Holliland</dc:creator>
  <cp:lastModifiedBy>Brian Edwards</cp:lastModifiedBy>
  <cp:revision>11</cp:revision>
  <dcterms:created xsi:type="dcterms:W3CDTF">2024-08-22T14:06:41Z</dcterms:created>
  <dcterms:modified xsi:type="dcterms:W3CDTF">2025-10-21T15:53:21Z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0x01010075D80EBBEF4FC443B6CFB00447335E80</vt:lpwstr>
  </property>
  <property fmtid="{D5CDD505-2E9C-101B-9397-08002B2CF9AE}" pid="3" name="MediaServiceImageTags">
    <vt:lpwstr/>
  </property>
</Properties>
</file>